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82" r:id="rId3"/>
    <p:sldMasterId id="214748370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Light" panose="020F050202020403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n75pwV6xlEJCpkbCH+Jg3lvqX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86"/>
      </p:cViewPr>
      <p:guideLst>
        <p:guide orient="horz" pos="15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09586c5df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d09586c5df_3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2d09586c5df_3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28f91d0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2f28f91d00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2f28f91d00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09586c5df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d09586c5df_3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2d09586c5df_3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4293492e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f4293492e9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f4293492e9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4293492e9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2f4293492e9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f4293492e9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09586c5df_3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2d09586c5df_3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2d09586c5df_3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4ea2f0e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2f4ea2f0ed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2f4ea2f0ed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b9eaead4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2fb9eaead4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f77c8df0bb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f77c8df0bb_1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f77c8df0bb_1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4ea2f0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f4ea2f0e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2f4ea2f0e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g2d09586c5df_3_6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g2d09586c5df_3_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g2d09586c5df_3_6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f4293492e9_0_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2f4293492e9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2f4293492e9_0_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2f4293492e9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0">
  <p:cSld name="CUSTOM_9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2f4293492e9_0_151"/>
          <p:cNvPicPr preferRelativeResize="0"/>
          <p:nvPr/>
        </p:nvPicPr>
        <p:blipFill rotWithShape="1">
          <a:blip r:embed="rId2">
            <a:alphaModFix/>
          </a:blip>
          <a:srcRect b="50695"/>
          <a:stretch/>
        </p:blipFill>
        <p:spPr>
          <a:xfrm flipH="1">
            <a:off x="3125" y="5545800"/>
            <a:ext cx="12185750" cy="1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2">
  <p:cSld name="CUSTOM_1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2f4293492e9_0_153"/>
          <p:cNvPicPr preferRelativeResize="0"/>
          <p:nvPr/>
        </p:nvPicPr>
        <p:blipFill rotWithShape="1">
          <a:blip r:embed="rId2">
            <a:alphaModFix/>
          </a:blip>
          <a:srcRect b="44456"/>
          <a:stretch/>
        </p:blipFill>
        <p:spPr>
          <a:xfrm flipH="1">
            <a:off x="212175" y="5474377"/>
            <a:ext cx="12185725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f4293492e9_0_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5">
  <p:cSld name="CUSTOM_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2f4293492e9_0_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f4293492e9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6">
  <p:cSld name="CUSTOM_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f4293492e9_0_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366232"/>
            <a:ext cx="12192000" cy="396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4293492e9_0_16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2f4293492e9_0_162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2d09586c5df_3_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 1">
  <p:cSld name="CUSTOM_12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f4293492e9_0_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f4293492e9_0_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f4293492e9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f4293492e9_0_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f4293492e9_0_1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f4293492e9_0_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f4293492e9_0_167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1">
  <p:cSld name="CUSTOM_10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f4293492e9_0_175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">
  <p:cSld name="CUSTOM_1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f4293492e9_0_177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f4293492e9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">
  <p:cSld name="CUSTOM_13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f4293492e9_0_180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f4293492e9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 1">
  <p:cSld name="CUSTOM_13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f4293492e9_0_183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f4293492e9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CUSTOM_3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">
  <p:cSld name="4_Texto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f4293492e9_0_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29189"/>
            <a:ext cx="12215806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f4293492e9_0_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2700b45304f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2700b45304f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4293492e9_0_191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f4293492e9_0_191"/>
          <p:cNvSpPr/>
          <p:nvPr/>
        </p:nvSpPr>
        <p:spPr>
          <a:xfrm flipH="1">
            <a:off x="9851732" y="0"/>
            <a:ext cx="2340268" cy="1283390"/>
          </a:xfrm>
          <a:custGeom>
            <a:avLst/>
            <a:gdLst/>
            <a:ahLst/>
            <a:cxnLst/>
            <a:rect l="l" t="t" r="r" b="b"/>
            <a:pathLst>
              <a:path w="2340268" h="1283390" extrusionOk="0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f4293492e9_0_191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g2f4293492e9_0_19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4293492e9_0_196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2f4293492e9_0_19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2f4293492e9_0_196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g2f4293492e9_0_196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4293492e9_0_201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" name="Google Shape;99;g2f4293492e9_0_201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f4293492e9_0_201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4293492e9_0_201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4293492e9_0_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f4293492e9_0_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f4293492e9_0_2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f4293492e9_0_2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f4293492e9_0_20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f4293492e9_0_20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f4293492e9_0_20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f4293492e9_0_20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f4293492e9_0_20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f4293492e9_0_20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f4293492e9_0_201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f4293492e9_0_20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f4293492e9_0_20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f4293492e9_0_20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f4293492e9_0_201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f4293492e9_0_201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f4293492e9_0_201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f4293492e9_0_20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4293492e9_0_20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f4293492e9_0_201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f4293492e9_0_201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4293492e9_0_201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f4293492e9_0_201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f4293492e9_0_201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4293492e9_0_201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4293492e9_0_201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4293492e9_0_201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4293492e9_0_201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4293492e9_0_201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4293492e9_0_201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f4293492e9_0_201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f4293492e9_0_201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4293492e9_0_201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4293492e9_0_201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4293492e9_0_201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4293492e9_0_201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4293492e9_0_201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f4293492e9_0_201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f4293492e9_0_201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f4293492e9_0_201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f4293492e9_0_20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 1">
  <p:cSld name="CUSTOM_7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f77c8df0bb_1_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f77c8df0bb_1_130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g2f77c8df0b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f77c8df0bb_1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f77c8df0bb_1_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f77c8df0bb_1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77c8df0bb_1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f77c8df0bb_1_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f77c8df0bb_1_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f77c8df0bb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f77c8df0bb_1_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2">
  <p:cSld name="CUSTOM_1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f77c8df0bb_1_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4775" y="11993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5">
  <p:cSld name="CUSTOM_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f77c8df0bb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77c8df0bb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77c8df0bb_1_153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77c8df0bb_1_155"/>
          <p:cNvSpPr txBox="1"/>
          <p:nvPr/>
        </p:nvSpPr>
        <p:spPr>
          <a:xfrm>
            <a:off x="2195700" y="2709700"/>
            <a:ext cx="7800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1">
  <p:cSld name="CUSTOM_10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f77c8df0bb_1_158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">
  <p:cSld name="CUSTOM_1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f77c8df0bb_1_160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f77c8df0bb_1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">
  <p:cSld name="CUSTOM_13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f77c8df0bb_1_163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f77c8df0bb_1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 1 1">
  <p:cSld name="CUSTOM_13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77c8df0bb_1_166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77c8df0bb_1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d09586c5df_3_6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2d09586c5df_3_6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CUSTOM_3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">
  <p:cSld name="4_Texto"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f77c8df0bb_1_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77c8df0bb_1_173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f77c8df0bb_1_173"/>
          <p:cNvSpPr/>
          <p:nvPr/>
        </p:nvSpPr>
        <p:spPr>
          <a:xfrm flipH="1">
            <a:off x="9851732" y="0"/>
            <a:ext cx="2340268" cy="1283390"/>
          </a:xfrm>
          <a:custGeom>
            <a:avLst/>
            <a:gdLst/>
            <a:ahLst/>
            <a:cxnLst/>
            <a:rect l="l" t="t" r="r" b="b"/>
            <a:pathLst>
              <a:path w="2340268" h="1283390" extrusionOk="0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f77c8df0bb_1_173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2f77c8df0bb_1_173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77c8df0bb_1_178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g2f77c8df0bb_1_17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g2f77c8df0bb_1_178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2f77c8df0bb_1_178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77c8df0bb_1_183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2" name="Google Shape;202;g2f77c8df0bb_1_183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f77c8df0bb_1_183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f77c8df0bb_1_183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f77c8df0bb_1_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f77c8df0bb_1_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f77c8df0bb_1_1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f77c8df0bb_1_1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f77c8df0bb_1_1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f77c8df0bb_1_18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f77c8df0bb_1_18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f77c8df0bb_1_18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f77c8df0bb_1_18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f77c8df0bb_1_18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77c8df0bb_1_183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f77c8df0bb_1_18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f77c8df0bb_1_18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f77c8df0bb_1_18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f77c8df0bb_1_183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f77c8df0bb_1_183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f77c8df0bb_1_183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f77c8df0bb_1_18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f77c8df0bb_1_18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f77c8df0bb_1_183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f77c8df0bb_1_183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f77c8df0bb_1_183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f77c8df0bb_1_183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f77c8df0bb_1_183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f77c8df0bb_1_183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f77c8df0bb_1_183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f77c8df0bb_1_183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f77c8df0bb_1_183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f77c8df0bb_1_183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f77c8df0bb_1_183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f77c8df0bb_1_183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f77c8df0bb_1_183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f77c8df0bb_1_183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f77c8df0bb_1_183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f77c8df0bb_1_183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f77c8df0bb_1_183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f77c8df0bb_1_183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f77c8df0bb_1_183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f77c8df0bb_1_183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f77c8df0bb_1_183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f77c8df0bb_1_183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77c8df0bb_1_229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8" name="Google Shape;248;g2f77c8df0bb_1_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f77c8df0bb_1_229"/>
          <p:cNvPicPr preferRelativeResize="0"/>
          <p:nvPr/>
        </p:nvPicPr>
        <p:blipFill rotWithShape="1">
          <a:blip r:embed="rId3">
            <a:alphaModFix/>
          </a:blip>
          <a:srcRect t="14729" b="14729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0" name="Google Shape;250;g2f77c8df0bb_1_229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2f77c8df0bb_1_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fb9eaead42_0_90"/>
          <p:cNvPicPr preferRelativeResize="0"/>
          <p:nvPr/>
        </p:nvPicPr>
        <p:blipFill rotWithShape="1">
          <a:blip r:embed="rId2">
            <a:alphaModFix/>
          </a:blip>
          <a:srcRect l="42689" t="11705" r="5019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fb9eaead42_0_90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b9eaead42_0_93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g2fb9eaead42_0_93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4" name="Google Shape;264;g2fb9eaead42_0_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0">
  <p:cSld name="CUSTOM_9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fb9eaead42_0_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fb9eaead42_0_97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g2fb9eaead42_0_9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9" name="Google Shape;269;g2fb9eaead42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2fb9eaead42_0_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b9eaead42_0_104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4" name="Google Shape;274;g2fb9eaead42_0_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fb9eaead42_0_104"/>
          <p:cNvPicPr preferRelativeResize="0"/>
          <p:nvPr/>
        </p:nvPicPr>
        <p:blipFill rotWithShape="1">
          <a:blip r:embed="rId3">
            <a:alphaModFix/>
          </a:blip>
          <a:srcRect t="14729" b="14729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6" name="Google Shape;276;g2fb9eaead42_0_104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2fb9eaead42_0_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fb9eaead42_0_109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0" name="Google Shape;280;g2fb9eaead42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fb9eaead42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" name="Google Shape;3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g2f4293492e9_0_138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2f4293492e9_0_140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4293492e9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f4293492e9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77c8df0bb_1_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g2f77c8df0bb_1_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b9eaead42_0_85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g2fb9eaead42_0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g2fb9eaead42_0_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g2fb9eaead42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09586c5df_3_190"/>
          <p:cNvSpPr txBox="1"/>
          <p:nvPr/>
        </p:nvSpPr>
        <p:spPr>
          <a:xfrm>
            <a:off x="2269350" y="1705100"/>
            <a:ext cx="800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corona para la Reina</a:t>
            </a:r>
            <a:endParaRPr sz="14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8" name="Google Shape;288;g2d09586c5df_3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212" y="2883700"/>
            <a:ext cx="2991600" cy="299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9" name="Google Shape;289;g2d09586c5df_3_190"/>
          <p:cNvSpPr txBox="1"/>
          <p:nvPr/>
        </p:nvSpPr>
        <p:spPr>
          <a:xfrm>
            <a:off x="7228700" y="6021050"/>
            <a:ext cx="407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2° </a:t>
            </a:r>
            <a:r>
              <a:rPr lang="en-US" sz="3000" b="0" i="0" u="none" strike="noStrike" cap="none" dirty="0" err="1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br>
              <a:rPr lang="en-US" sz="3000" b="0" i="0" u="none" strike="noStrike" cap="none" dirty="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 dirty="0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2d09586c5df_3_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09586c5df_3_284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d09586c5df_3_284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8" name="Google Shape;298;g2d09586c5df_3_284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Qué corona le confeccionarás a la Reina de Chile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4293492e9_0_12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f4293492e9_0_12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f4293492e9_0_124"/>
          <p:cNvSpPr txBox="1"/>
          <p:nvPr/>
        </p:nvSpPr>
        <p:spPr>
          <a:xfrm>
            <a:off x="17859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" name="Google Shape;307;g2f4293492e9_0_124"/>
          <p:cNvSpPr txBox="1"/>
          <p:nvPr/>
        </p:nvSpPr>
        <p:spPr>
          <a:xfrm>
            <a:off x="529346" y="2045303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Dios te salve, María,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Bendita Tú eres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y bendito es el fruto de tu vientre, Jesús.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f4293492e9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f4293492e9_0_124"/>
          <p:cNvSpPr txBox="1"/>
          <p:nvPr/>
        </p:nvSpPr>
        <p:spPr>
          <a:xfrm>
            <a:off x="4910846" y="2045303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Santa María, Madre de Dios,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2f4293492e9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999" y="-443400"/>
            <a:ext cx="6217498" cy="146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4293492e9_0_27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f4293492e9_0_27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f4293492e9_0_273" descr="Megaphon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64" y="801366"/>
            <a:ext cx="765675" cy="7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f4293492e9_0_273"/>
          <p:cNvSpPr txBox="1"/>
          <p:nvPr/>
        </p:nvSpPr>
        <p:spPr>
          <a:xfrm>
            <a:off x="1785951" y="944025"/>
            <a:ext cx="602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Escogiendo una corona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0" name="Google Shape;320;g2f4293492e9_0_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250" y="1676500"/>
            <a:ext cx="2744706" cy="222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f4293492e9_0_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697" y="1719024"/>
            <a:ext cx="2605869" cy="19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f4293492e9_0_2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0386" y="3996369"/>
            <a:ext cx="2541790" cy="193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f4293492e9_0_2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8705" y="3747472"/>
            <a:ext cx="2776745" cy="214782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f4293492e9_0_273"/>
          <p:cNvSpPr/>
          <p:nvPr/>
        </p:nvSpPr>
        <p:spPr>
          <a:xfrm>
            <a:off x="1961625" y="2274775"/>
            <a:ext cx="478800" cy="43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f4293492e9_0_273"/>
          <p:cNvSpPr/>
          <p:nvPr/>
        </p:nvSpPr>
        <p:spPr>
          <a:xfrm>
            <a:off x="6228825" y="2274775"/>
            <a:ext cx="478800" cy="43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f4293492e9_0_273"/>
          <p:cNvSpPr/>
          <p:nvPr/>
        </p:nvSpPr>
        <p:spPr>
          <a:xfrm>
            <a:off x="1961625" y="4636975"/>
            <a:ext cx="478800" cy="43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f4293492e9_0_273"/>
          <p:cNvSpPr/>
          <p:nvPr/>
        </p:nvSpPr>
        <p:spPr>
          <a:xfrm>
            <a:off x="6228825" y="4636975"/>
            <a:ext cx="478800" cy="43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d09586c5df_3_26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d09586c5df_3_26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d09586c5df_3_26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d09586c5df_3_26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7" name="Google Shape;337;g2d09586c5df_3_263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g2d09586c5df_3_263"/>
          <p:cNvCxnSpPr>
            <a:stCxn id="339" idx="4"/>
            <a:endCxn id="340" idx="4"/>
          </p:cNvCxnSpPr>
          <p:nvPr/>
        </p:nvCxnSpPr>
        <p:spPr>
          <a:xfrm>
            <a:off x="1000887" y="2420652"/>
            <a:ext cx="7800" cy="2237100"/>
          </a:xfrm>
          <a:prstGeom prst="straightConnector1">
            <a:avLst/>
          </a:prstGeom>
          <a:noFill/>
          <a:ln w="38100" cap="flat" cmpd="sng">
            <a:solidFill>
              <a:srgbClr val="1D2C7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41" name="Google Shape;341;g2d09586c5df_3_263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¿Por qué creen que esa corona fue la más votada? ¿Qué tendrá de especial?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d09586c5df_3_263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Si tuvieran que confeccionar una corona para la Reina de Chile, ¿cómo la harían? ¿Por qué?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d09586c5df_3_263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¿Qué recuerdan de la coronación de la Virgen del Carmen? ¿Qué significa para nuestro país? 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d09586c5df_3_26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4" name="Google Shape;344;g2d09586c5df_3_263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0" name="Google Shape;340;g2d09586c5df_3_263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1D2C7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45" name="Google Shape;345;g2d09586c5df_3_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999" y="-443400"/>
            <a:ext cx="6217498" cy="146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4ea2f0ed5_0_7"/>
          <p:cNvSpPr txBox="1"/>
          <p:nvPr/>
        </p:nvSpPr>
        <p:spPr>
          <a:xfrm>
            <a:off x="990150" y="2764200"/>
            <a:ext cx="58632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¡Vamos a confeccionar una corona para la Reina de Chile!</a:t>
            </a:r>
            <a:endParaRPr sz="3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b9eaead42_0_58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357" name="Google Shape;357;g2fb9eaead42_0_58"/>
          <p:cNvSpPr txBox="1">
            <a:spLocks noGrp="1"/>
          </p:cNvSpPr>
          <p:nvPr>
            <p:ph type="title" idx="4294967295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358" name="Google Shape;358;g2fb9eaead42_0_58"/>
          <p:cNvSpPr/>
          <p:nvPr/>
        </p:nvSpPr>
        <p:spPr>
          <a:xfrm>
            <a:off x="0" y="750775"/>
            <a:ext cx="9051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fb9eaead42_0_58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fb9eaead42_0_58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fb9eaead42_0_58"/>
          <p:cNvSpPr txBox="1"/>
          <p:nvPr/>
        </p:nvSpPr>
        <p:spPr>
          <a:xfrm>
            <a:off x="1633550" y="944025"/>
            <a:ext cx="718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Instrucciones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2" name="Google Shape;362;g2fb9eaead42_0_58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fb9eaead42_0_58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fb9eaead42_0_58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fb9eaead42_0_58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444746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Pinta y decora la corona con los materiales disponibles</a:t>
            </a:r>
            <a:endParaRPr sz="2000">
              <a:solidFill>
                <a:srgbClr val="444746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fb9eaead42_0_58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fb9eaead42_0_58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fb9eaead42_0_58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94C01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fb9eaead42_0_58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1F1F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Recuerda  el código de colores de cada piedra preciosa mientras los pintas y decoras.</a:t>
            </a:r>
            <a:endParaRPr sz="2000" b="1" i="0" u="none" strike="noStrike" cap="none">
              <a:solidFill>
                <a:schemeClr val="dk2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fb9eaead42_0_58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fb9eaead42_0_58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2fb9eaead42_0_58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fb9eaead42_0_58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1F1F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Recorta la corona siguiendo la línea punteada.</a:t>
            </a:r>
            <a:endParaRPr sz="2000" i="0" u="none" strike="noStrike" cap="none">
              <a:solidFill>
                <a:srgbClr val="000000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fb9eaead42_0_58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fb9eaead42_0_58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b9eaead42_0_58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37ABC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fb9eaead42_0_58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F1F1F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Une los extremos de la corona con pegamento.</a:t>
            </a:r>
            <a:r>
              <a:rPr lang="en-US" sz="2000">
                <a:solidFill>
                  <a:srgbClr val="0C1829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0" u="none" strike="noStrike" cap="none">
              <a:solidFill>
                <a:srgbClr val="000000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fb9eaead42_0_58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2fb9eaead42_0_58" descr="Storytelling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8" y="812830"/>
            <a:ext cx="753444" cy="7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77c8df0bb_1_118"/>
          <p:cNvSpPr/>
          <p:nvPr/>
        </p:nvSpPr>
        <p:spPr>
          <a:xfrm>
            <a:off x="-1" y="750781"/>
            <a:ext cx="17430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f77c8df0bb_1_118"/>
          <p:cNvSpPr txBox="1"/>
          <p:nvPr/>
        </p:nvSpPr>
        <p:spPr>
          <a:xfrm>
            <a:off x="28330" y="811524"/>
            <a:ext cx="16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Ficha de trabajo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g2f77c8df0bb_1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225" y="290200"/>
            <a:ext cx="5028974" cy="6415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f4ea2f0ed5_0_0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f4ea2f0ed5_0_0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5" name="Google Shape;395;g2f4ea2f0ed5_0_0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Qué corona le confeccionarás a la Reina de Chile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Panorámica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Helvetica Neue</vt:lpstr>
      <vt:lpstr>Calibri</vt:lpstr>
      <vt:lpstr>Lato</vt:lpstr>
      <vt:lpstr>Lato Light</vt:lpstr>
      <vt:lpstr>Comic Sans MS</vt:lpstr>
      <vt:lpstr>Helvetica Neue Light</vt:lpstr>
      <vt:lpstr>Plantilla-trabün 2024⭐️</vt:lpstr>
      <vt:lpstr>Plantilla-trabün 2024⭐️</vt:lpstr>
      <vt:lpstr>Plantilla-trabün 2024⭐️</vt:lpstr>
      <vt:lpstr>Plantilla-trabün⭐️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 del juego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María de Ríos</cp:lastModifiedBy>
  <cp:revision>1</cp:revision>
  <dcterms:modified xsi:type="dcterms:W3CDTF">2024-12-19T20:24:15Z</dcterms:modified>
</cp:coreProperties>
</file>