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Helvetica Neue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EA00jClpHiq/4Ox8X/FIz+tod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d09586c5df_3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g2d09586c5df_3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g2d09586c5df_3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4e819ac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2f4e819ac2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2f4e819ac2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4e819ac2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f4e819ac2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f4e819ac2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09586c5df_3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d09586c5df_3_4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2d09586c5df_3_4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28f91d00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f28f91d00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f28f91d00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d09586c5df_3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g2d09586c5df_3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g2d09586c5df_3_2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09586c5df_3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2d09586c5df_3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g2d09586c5df_3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09586c5df_3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2d09586c5df_3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g2d09586c5df_3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09586c5df_3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2d09586c5df_3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2d09586c5df_3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09586c5df_3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2d09586c5df_3_3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2d09586c5df_3_3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09586c5df_3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d09586c5df_3_3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2d09586c5df_3_3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39af7b5f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2f39af7b5fa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2f39af7b5fa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28c3e0ee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f28c3e0ee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2f28c3e0ee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CUSTOM_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7">
  <p:cSld name="CUSTOM_6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2d09586c5df_3_5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 1">
  <p:cSld name="4_Texto_1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700b45304f_1_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2700b45304f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9">
  <p:cSld name="CUSTOM_8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2d09586c5df_3_6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4975" y="831313"/>
            <a:ext cx="4367033" cy="59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2d09586c5df_3_6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0">
  <p:cSld name="CUSTOM_9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CUSTOM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g2d09586c5df_3_3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">
  <p:cSld name="CUSTOM_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g2d09586c5df_3_4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4300" y="591700"/>
            <a:ext cx="484770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8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800" b="1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" name="Google Shape;3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2525" y="1349375"/>
            <a:ext cx="4809652" cy="6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RzsVc4H6pA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2d09586c5df_3_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450" y="2826600"/>
            <a:ext cx="3827100" cy="2396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" name="Google Shape;39;g2d09586c5df_3_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300" y="-1155200"/>
            <a:ext cx="11170499" cy="26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2d09586c5df_3_190"/>
          <p:cNvSpPr txBox="1"/>
          <p:nvPr/>
        </p:nvSpPr>
        <p:spPr>
          <a:xfrm>
            <a:off x="7136025" y="6021050"/>
            <a:ext cx="4164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y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básico</a:t>
            </a:r>
            <a:b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b="0" i="0" u="none" strike="noStrike" cap="none">
              <a:solidFill>
                <a:srgbClr val="1D2C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g2d09586c5df_3_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1079" y="5075575"/>
            <a:ext cx="5721000" cy="228534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2d09586c5df_3_190"/>
          <p:cNvSpPr txBox="1"/>
          <p:nvPr/>
        </p:nvSpPr>
        <p:spPr>
          <a:xfrm>
            <a:off x="2284804" y="1680430"/>
            <a:ext cx="7622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>
                <a:latin typeface="Comic Sans MS"/>
                <a:ea typeface="Comic Sans MS"/>
                <a:cs typeface="Comic Sans MS"/>
                <a:sym typeface="Comic Sans MS"/>
              </a:rPr>
              <a:t>Cuidados de mamá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3" name="Google Shape;43;g2d09586c5df_3_1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750" y="198525"/>
            <a:ext cx="1496449" cy="144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d09586c5df_3_1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3875" y="44474"/>
            <a:ext cx="1727082" cy="1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4e819ac25_0_0"/>
          <p:cNvSpPr/>
          <p:nvPr/>
        </p:nvSpPr>
        <p:spPr>
          <a:xfrm>
            <a:off x="2470463" y="1868171"/>
            <a:ext cx="7251074" cy="3507900"/>
          </a:xfrm>
          <a:custGeom>
            <a:avLst/>
            <a:gdLst/>
            <a:ahLst/>
            <a:cxnLst/>
            <a:rect l="l" t="t" r="r" b="b"/>
            <a:pathLst>
              <a:path w="7251074" h="3507900" extrusionOk="0">
                <a:moveTo>
                  <a:pt x="0" y="119163"/>
                </a:moveTo>
                <a:cubicBezTo>
                  <a:pt x="-11936" y="45989"/>
                  <a:pt x="50003" y="1257"/>
                  <a:pt x="119163" y="0"/>
                </a:cubicBezTo>
                <a:cubicBezTo>
                  <a:pt x="459130" y="34851"/>
                  <a:pt x="626483" y="26589"/>
                  <a:pt x="896941" y="0"/>
                </a:cubicBezTo>
                <a:cubicBezTo>
                  <a:pt x="1167399" y="-26589"/>
                  <a:pt x="1283352" y="-10020"/>
                  <a:pt x="1464336" y="0"/>
                </a:cubicBezTo>
                <a:cubicBezTo>
                  <a:pt x="1645321" y="10020"/>
                  <a:pt x="1810924" y="-23279"/>
                  <a:pt x="1961603" y="0"/>
                </a:cubicBezTo>
                <a:cubicBezTo>
                  <a:pt x="2112282" y="23279"/>
                  <a:pt x="2441453" y="10645"/>
                  <a:pt x="2669253" y="0"/>
                </a:cubicBezTo>
                <a:cubicBezTo>
                  <a:pt x="2897053" y="-10645"/>
                  <a:pt x="3073181" y="-607"/>
                  <a:pt x="3236648" y="0"/>
                </a:cubicBezTo>
                <a:cubicBezTo>
                  <a:pt x="3400116" y="607"/>
                  <a:pt x="3842927" y="16279"/>
                  <a:pt x="4014426" y="0"/>
                </a:cubicBezTo>
                <a:cubicBezTo>
                  <a:pt x="4185925" y="-16279"/>
                  <a:pt x="4395197" y="15280"/>
                  <a:pt x="4511693" y="0"/>
                </a:cubicBezTo>
                <a:cubicBezTo>
                  <a:pt x="4628189" y="-15280"/>
                  <a:pt x="5015032" y="18872"/>
                  <a:pt x="5289471" y="0"/>
                </a:cubicBezTo>
                <a:cubicBezTo>
                  <a:pt x="5563910" y="-18872"/>
                  <a:pt x="5526882" y="5774"/>
                  <a:pt x="5716611" y="0"/>
                </a:cubicBezTo>
                <a:cubicBezTo>
                  <a:pt x="5906340" y="-5774"/>
                  <a:pt x="6059425" y="27599"/>
                  <a:pt x="6354133" y="0"/>
                </a:cubicBezTo>
                <a:cubicBezTo>
                  <a:pt x="6648841" y="-27599"/>
                  <a:pt x="6921400" y="-6384"/>
                  <a:pt x="7131911" y="0"/>
                </a:cubicBezTo>
                <a:cubicBezTo>
                  <a:pt x="7202419" y="-4640"/>
                  <a:pt x="7257635" y="49121"/>
                  <a:pt x="7251074" y="119163"/>
                </a:cubicBezTo>
                <a:cubicBezTo>
                  <a:pt x="7277020" y="251680"/>
                  <a:pt x="7260688" y="448758"/>
                  <a:pt x="7251074" y="773078"/>
                </a:cubicBezTo>
                <a:cubicBezTo>
                  <a:pt x="7241460" y="1097398"/>
                  <a:pt x="7240603" y="1152896"/>
                  <a:pt x="7251074" y="1361601"/>
                </a:cubicBezTo>
                <a:cubicBezTo>
                  <a:pt x="7261545" y="1570306"/>
                  <a:pt x="7273664" y="1718226"/>
                  <a:pt x="7251074" y="2015516"/>
                </a:cubicBezTo>
                <a:cubicBezTo>
                  <a:pt x="7228484" y="2312807"/>
                  <a:pt x="7275226" y="2560839"/>
                  <a:pt x="7251074" y="2734822"/>
                </a:cubicBezTo>
                <a:cubicBezTo>
                  <a:pt x="7226922" y="2908805"/>
                  <a:pt x="7279292" y="3160977"/>
                  <a:pt x="7251074" y="3388737"/>
                </a:cubicBezTo>
                <a:cubicBezTo>
                  <a:pt x="7245054" y="3465313"/>
                  <a:pt x="7204228" y="3512734"/>
                  <a:pt x="7131911" y="3507900"/>
                </a:cubicBezTo>
                <a:cubicBezTo>
                  <a:pt x="6909740" y="3500672"/>
                  <a:pt x="6829539" y="3521727"/>
                  <a:pt x="6634643" y="3507900"/>
                </a:cubicBezTo>
                <a:cubicBezTo>
                  <a:pt x="6439747" y="3494073"/>
                  <a:pt x="6175116" y="3478314"/>
                  <a:pt x="5997121" y="3507900"/>
                </a:cubicBezTo>
                <a:cubicBezTo>
                  <a:pt x="5819126" y="3537486"/>
                  <a:pt x="5694100" y="3529394"/>
                  <a:pt x="5499853" y="3507900"/>
                </a:cubicBezTo>
                <a:cubicBezTo>
                  <a:pt x="5305606" y="3486406"/>
                  <a:pt x="5129792" y="3508303"/>
                  <a:pt x="4862331" y="3507900"/>
                </a:cubicBezTo>
                <a:cubicBezTo>
                  <a:pt x="4594870" y="3507497"/>
                  <a:pt x="4615455" y="3503871"/>
                  <a:pt x="4435191" y="3507900"/>
                </a:cubicBezTo>
                <a:cubicBezTo>
                  <a:pt x="4254927" y="3511929"/>
                  <a:pt x="4109450" y="3516327"/>
                  <a:pt x="4008051" y="3507900"/>
                </a:cubicBezTo>
                <a:cubicBezTo>
                  <a:pt x="3906652" y="3499473"/>
                  <a:pt x="3670952" y="3503068"/>
                  <a:pt x="3370528" y="3507900"/>
                </a:cubicBezTo>
                <a:cubicBezTo>
                  <a:pt x="3070104" y="3512732"/>
                  <a:pt x="2981505" y="3491164"/>
                  <a:pt x="2873260" y="3507900"/>
                </a:cubicBezTo>
                <a:cubicBezTo>
                  <a:pt x="2765015" y="3524636"/>
                  <a:pt x="2396375" y="3503840"/>
                  <a:pt x="2165610" y="3507900"/>
                </a:cubicBezTo>
                <a:cubicBezTo>
                  <a:pt x="1934845" y="3511961"/>
                  <a:pt x="1889511" y="3498670"/>
                  <a:pt x="1668343" y="3507900"/>
                </a:cubicBezTo>
                <a:cubicBezTo>
                  <a:pt x="1447175" y="3517130"/>
                  <a:pt x="1172847" y="3542347"/>
                  <a:pt x="960693" y="3507900"/>
                </a:cubicBezTo>
                <a:cubicBezTo>
                  <a:pt x="748539" y="3473454"/>
                  <a:pt x="399787" y="3533374"/>
                  <a:pt x="119163" y="3507900"/>
                </a:cubicBezTo>
                <a:cubicBezTo>
                  <a:pt x="56873" y="3501785"/>
                  <a:pt x="-6712" y="3451976"/>
                  <a:pt x="0" y="3388737"/>
                </a:cubicBezTo>
                <a:cubicBezTo>
                  <a:pt x="-251" y="3189948"/>
                  <a:pt x="-12852" y="2964029"/>
                  <a:pt x="0" y="2767518"/>
                </a:cubicBezTo>
                <a:cubicBezTo>
                  <a:pt x="12852" y="2571007"/>
                  <a:pt x="12541" y="2400636"/>
                  <a:pt x="0" y="2178995"/>
                </a:cubicBezTo>
                <a:cubicBezTo>
                  <a:pt x="-12541" y="1957354"/>
                  <a:pt x="-18872" y="1771047"/>
                  <a:pt x="0" y="1492384"/>
                </a:cubicBezTo>
                <a:cubicBezTo>
                  <a:pt x="18872" y="1213721"/>
                  <a:pt x="-7972" y="1024024"/>
                  <a:pt x="0" y="903861"/>
                </a:cubicBezTo>
                <a:cubicBezTo>
                  <a:pt x="7972" y="783698"/>
                  <a:pt x="1983" y="467898"/>
                  <a:pt x="0" y="119163"/>
                </a:cubicBez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f4e819ac25_0_0"/>
          <p:cNvSpPr/>
          <p:nvPr/>
        </p:nvSpPr>
        <p:spPr>
          <a:xfrm>
            <a:off x="3546683" y="1599821"/>
            <a:ext cx="52434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21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38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 de la clase</a:t>
            </a:r>
            <a:endParaRPr sz="17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g2f4e819ac25_0_0"/>
          <p:cNvSpPr txBox="1"/>
          <p:nvPr/>
        </p:nvSpPr>
        <p:spPr>
          <a:xfrm>
            <a:off x="2800189" y="3021991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Cómo nos cuida nuestra mamá del cielo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4e819ac25_0_7"/>
          <p:cNvSpPr txBox="1"/>
          <p:nvPr/>
        </p:nvSpPr>
        <p:spPr>
          <a:xfrm>
            <a:off x="990150" y="2764200"/>
            <a:ext cx="58632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31226"/>
                </a:solidFill>
                <a:latin typeface="Calibri"/>
                <a:ea typeface="Calibri"/>
                <a:cs typeface="Calibri"/>
                <a:sym typeface="Calibri"/>
              </a:rPr>
              <a:t>¡Vamos a resolver el Ticket de salida!</a:t>
            </a:r>
            <a:endParaRPr sz="3600" b="1">
              <a:solidFill>
                <a:srgbClr val="D312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09586c5df_3_482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d09586c5df_3_482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d09586c5df_3_482"/>
          <p:cNvSpPr txBox="1"/>
          <p:nvPr/>
        </p:nvSpPr>
        <p:spPr>
          <a:xfrm>
            <a:off x="1785938" y="944036"/>
            <a:ext cx="535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Ticket de salida </a:t>
            </a:r>
            <a:endParaRPr sz="3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1" name="Google Shape;151;g2d09586c5df_3_482" descr="Ticket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18787">
            <a:off x="358102" y="793625"/>
            <a:ext cx="790425" cy="7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d09586c5df_3_4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3802" y="1831725"/>
            <a:ext cx="3352799" cy="43173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09586c5df_3_221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2d09586c5df_3_221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2d09586c5df_3_221"/>
          <p:cNvSpPr txBox="1"/>
          <p:nvPr/>
        </p:nvSpPr>
        <p:spPr>
          <a:xfrm>
            <a:off x="1785938" y="944036"/>
            <a:ext cx="540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Avemaría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3" name="Google Shape;53;g2d09586c5df_3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53" y="805592"/>
            <a:ext cx="786525" cy="7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d09586c5df_3_221"/>
          <p:cNvSpPr txBox="1"/>
          <p:nvPr/>
        </p:nvSpPr>
        <p:spPr>
          <a:xfrm>
            <a:off x="811150" y="2151475"/>
            <a:ext cx="32325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Dios te salve, María,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llena eres de gracia;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el Señor es contigo.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Bendita Tú eres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entre todas las mujeres,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y bendito es el fruto de tu vientre, Jesús.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d09586c5df_3_221"/>
          <p:cNvSpPr txBox="1"/>
          <p:nvPr/>
        </p:nvSpPr>
        <p:spPr>
          <a:xfrm>
            <a:off x="4320921" y="2033028"/>
            <a:ext cx="42570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Santa María, Madre de Dios,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ruega por nosotros, pecadores,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ahora y en la hora de nuestra muerte. Amén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09586c5df_3_246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2d09586c5df_3_246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g2d09586c5df_3_246" descr="Megaphon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64" y="801366"/>
            <a:ext cx="765675" cy="7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2d09586c5df_3_246"/>
          <p:cNvSpPr txBox="1"/>
          <p:nvPr/>
        </p:nvSpPr>
        <p:spPr>
          <a:xfrm>
            <a:off x="1785951" y="944025"/>
            <a:ext cx="602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Abrazo de mamá</a:t>
            </a:r>
            <a:endParaRPr sz="3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g2d09586c5df_3_246"/>
          <p:cNvSpPr txBox="1"/>
          <p:nvPr/>
        </p:nvSpPr>
        <p:spPr>
          <a:xfrm>
            <a:off x="2436575" y="2781525"/>
            <a:ext cx="7241400" cy="16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EMOTIVO ABRAZO DE UNA MADRE PANDA A SU CRIA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09586c5df_3_263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2d09586c5df_3_263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2d09586c5df_3_263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d09586c5df_3_263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5" name="Google Shape;75;g2d09586c5df_3_263" descr="Thought bubbl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g2d09586c5df_3_263"/>
          <p:cNvCxnSpPr>
            <a:stCxn id="77" idx="4"/>
            <a:endCxn id="78" idx="4"/>
          </p:cNvCxnSpPr>
          <p:nvPr/>
        </p:nvCxnSpPr>
        <p:spPr>
          <a:xfrm>
            <a:off x="1000887" y="2420652"/>
            <a:ext cx="0" cy="1745400"/>
          </a:xfrm>
          <a:prstGeom prst="straightConnector1">
            <a:avLst/>
          </a:prstGeom>
          <a:noFill/>
          <a:ln w="38100" cap="flat" cmpd="sng">
            <a:solidFill>
              <a:srgbClr val="1D2C7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79" name="Google Shape;79;g2d09586c5df_3_263"/>
          <p:cNvSpPr txBox="1"/>
          <p:nvPr/>
        </p:nvSpPr>
        <p:spPr>
          <a:xfrm>
            <a:off x="1266074" y="2022700"/>
            <a:ext cx="7484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2d09586c5df_3_263"/>
          <p:cNvSpPr txBox="1"/>
          <p:nvPr/>
        </p:nvSpPr>
        <p:spPr>
          <a:xfrm>
            <a:off x="1266081" y="2022705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¿Por qué creen que la mamá panda abraza a su cría de esa manera? ¿Qué les hace decir eso?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2d09586c5df_3_263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8" name="Google Shape;78;g2d09586c5df_3_263"/>
          <p:cNvSpPr/>
          <p:nvPr/>
        </p:nvSpPr>
        <p:spPr>
          <a:xfrm>
            <a:off x="856886" y="387816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1" name="Google Shape;81;g2d09586c5df_3_263"/>
          <p:cNvSpPr txBox="1"/>
          <p:nvPr/>
        </p:nvSpPr>
        <p:spPr>
          <a:xfrm>
            <a:off x="1208100" y="3684700"/>
            <a:ext cx="8077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¿Han experimentado alguna situación similar alguna vez? ¿Por qué esa persona los abrazó con tanto cariño?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09586c5df_3_284"/>
          <p:cNvSpPr/>
          <p:nvPr/>
        </p:nvSpPr>
        <p:spPr>
          <a:xfrm>
            <a:off x="2470463" y="1868171"/>
            <a:ext cx="7251074" cy="3507900"/>
          </a:xfrm>
          <a:custGeom>
            <a:avLst/>
            <a:gdLst/>
            <a:ahLst/>
            <a:cxnLst/>
            <a:rect l="l" t="t" r="r" b="b"/>
            <a:pathLst>
              <a:path w="7251074" h="3507900" extrusionOk="0">
                <a:moveTo>
                  <a:pt x="0" y="119163"/>
                </a:moveTo>
                <a:cubicBezTo>
                  <a:pt x="-11936" y="45989"/>
                  <a:pt x="50003" y="1257"/>
                  <a:pt x="119163" y="0"/>
                </a:cubicBezTo>
                <a:cubicBezTo>
                  <a:pt x="459130" y="34851"/>
                  <a:pt x="626483" y="26589"/>
                  <a:pt x="896941" y="0"/>
                </a:cubicBezTo>
                <a:cubicBezTo>
                  <a:pt x="1167399" y="-26589"/>
                  <a:pt x="1283352" y="-10020"/>
                  <a:pt x="1464336" y="0"/>
                </a:cubicBezTo>
                <a:cubicBezTo>
                  <a:pt x="1645321" y="10020"/>
                  <a:pt x="1810924" y="-23279"/>
                  <a:pt x="1961603" y="0"/>
                </a:cubicBezTo>
                <a:cubicBezTo>
                  <a:pt x="2112282" y="23279"/>
                  <a:pt x="2441453" y="10645"/>
                  <a:pt x="2669253" y="0"/>
                </a:cubicBezTo>
                <a:cubicBezTo>
                  <a:pt x="2897053" y="-10645"/>
                  <a:pt x="3073181" y="-607"/>
                  <a:pt x="3236648" y="0"/>
                </a:cubicBezTo>
                <a:cubicBezTo>
                  <a:pt x="3400116" y="607"/>
                  <a:pt x="3842927" y="16279"/>
                  <a:pt x="4014426" y="0"/>
                </a:cubicBezTo>
                <a:cubicBezTo>
                  <a:pt x="4185925" y="-16279"/>
                  <a:pt x="4395197" y="15280"/>
                  <a:pt x="4511693" y="0"/>
                </a:cubicBezTo>
                <a:cubicBezTo>
                  <a:pt x="4628189" y="-15280"/>
                  <a:pt x="5015032" y="18872"/>
                  <a:pt x="5289471" y="0"/>
                </a:cubicBezTo>
                <a:cubicBezTo>
                  <a:pt x="5563910" y="-18872"/>
                  <a:pt x="5526882" y="5774"/>
                  <a:pt x="5716611" y="0"/>
                </a:cubicBezTo>
                <a:cubicBezTo>
                  <a:pt x="5906340" y="-5774"/>
                  <a:pt x="6059425" y="27599"/>
                  <a:pt x="6354133" y="0"/>
                </a:cubicBezTo>
                <a:cubicBezTo>
                  <a:pt x="6648841" y="-27599"/>
                  <a:pt x="6921400" y="-6384"/>
                  <a:pt x="7131911" y="0"/>
                </a:cubicBezTo>
                <a:cubicBezTo>
                  <a:pt x="7202419" y="-4640"/>
                  <a:pt x="7257635" y="49121"/>
                  <a:pt x="7251074" y="119163"/>
                </a:cubicBezTo>
                <a:cubicBezTo>
                  <a:pt x="7277020" y="251680"/>
                  <a:pt x="7260688" y="448758"/>
                  <a:pt x="7251074" y="773078"/>
                </a:cubicBezTo>
                <a:cubicBezTo>
                  <a:pt x="7241460" y="1097398"/>
                  <a:pt x="7240603" y="1152896"/>
                  <a:pt x="7251074" y="1361601"/>
                </a:cubicBezTo>
                <a:cubicBezTo>
                  <a:pt x="7261545" y="1570306"/>
                  <a:pt x="7273664" y="1718226"/>
                  <a:pt x="7251074" y="2015516"/>
                </a:cubicBezTo>
                <a:cubicBezTo>
                  <a:pt x="7228484" y="2312807"/>
                  <a:pt x="7275226" y="2560839"/>
                  <a:pt x="7251074" y="2734822"/>
                </a:cubicBezTo>
                <a:cubicBezTo>
                  <a:pt x="7226922" y="2908805"/>
                  <a:pt x="7279292" y="3160977"/>
                  <a:pt x="7251074" y="3388737"/>
                </a:cubicBezTo>
                <a:cubicBezTo>
                  <a:pt x="7245054" y="3465313"/>
                  <a:pt x="7204228" y="3512734"/>
                  <a:pt x="7131911" y="3507900"/>
                </a:cubicBezTo>
                <a:cubicBezTo>
                  <a:pt x="6909740" y="3500672"/>
                  <a:pt x="6829539" y="3521727"/>
                  <a:pt x="6634643" y="3507900"/>
                </a:cubicBezTo>
                <a:cubicBezTo>
                  <a:pt x="6439747" y="3494073"/>
                  <a:pt x="6175116" y="3478314"/>
                  <a:pt x="5997121" y="3507900"/>
                </a:cubicBezTo>
                <a:cubicBezTo>
                  <a:pt x="5819126" y="3537486"/>
                  <a:pt x="5694100" y="3529394"/>
                  <a:pt x="5499853" y="3507900"/>
                </a:cubicBezTo>
                <a:cubicBezTo>
                  <a:pt x="5305606" y="3486406"/>
                  <a:pt x="5129792" y="3508303"/>
                  <a:pt x="4862331" y="3507900"/>
                </a:cubicBezTo>
                <a:cubicBezTo>
                  <a:pt x="4594870" y="3507497"/>
                  <a:pt x="4615455" y="3503871"/>
                  <a:pt x="4435191" y="3507900"/>
                </a:cubicBezTo>
                <a:cubicBezTo>
                  <a:pt x="4254927" y="3511929"/>
                  <a:pt x="4109450" y="3516327"/>
                  <a:pt x="4008051" y="3507900"/>
                </a:cubicBezTo>
                <a:cubicBezTo>
                  <a:pt x="3906652" y="3499473"/>
                  <a:pt x="3670952" y="3503068"/>
                  <a:pt x="3370528" y="3507900"/>
                </a:cubicBezTo>
                <a:cubicBezTo>
                  <a:pt x="3070104" y="3512732"/>
                  <a:pt x="2981505" y="3491164"/>
                  <a:pt x="2873260" y="3507900"/>
                </a:cubicBezTo>
                <a:cubicBezTo>
                  <a:pt x="2765015" y="3524636"/>
                  <a:pt x="2396375" y="3503840"/>
                  <a:pt x="2165610" y="3507900"/>
                </a:cubicBezTo>
                <a:cubicBezTo>
                  <a:pt x="1934845" y="3511961"/>
                  <a:pt x="1889511" y="3498670"/>
                  <a:pt x="1668343" y="3507900"/>
                </a:cubicBezTo>
                <a:cubicBezTo>
                  <a:pt x="1447175" y="3517130"/>
                  <a:pt x="1172847" y="3542347"/>
                  <a:pt x="960693" y="3507900"/>
                </a:cubicBezTo>
                <a:cubicBezTo>
                  <a:pt x="748539" y="3473454"/>
                  <a:pt x="399787" y="3533374"/>
                  <a:pt x="119163" y="3507900"/>
                </a:cubicBezTo>
                <a:cubicBezTo>
                  <a:pt x="56873" y="3501785"/>
                  <a:pt x="-6712" y="3451976"/>
                  <a:pt x="0" y="3388737"/>
                </a:cubicBezTo>
                <a:cubicBezTo>
                  <a:pt x="-251" y="3189948"/>
                  <a:pt x="-12852" y="2964029"/>
                  <a:pt x="0" y="2767518"/>
                </a:cubicBezTo>
                <a:cubicBezTo>
                  <a:pt x="12852" y="2571007"/>
                  <a:pt x="12541" y="2400636"/>
                  <a:pt x="0" y="2178995"/>
                </a:cubicBezTo>
                <a:cubicBezTo>
                  <a:pt x="-12541" y="1957354"/>
                  <a:pt x="-18872" y="1771047"/>
                  <a:pt x="0" y="1492384"/>
                </a:cubicBezTo>
                <a:cubicBezTo>
                  <a:pt x="18872" y="1213721"/>
                  <a:pt x="-7972" y="1024024"/>
                  <a:pt x="0" y="903861"/>
                </a:cubicBezTo>
                <a:cubicBezTo>
                  <a:pt x="7972" y="783698"/>
                  <a:pt x="1983" y="467898"/>
                  <a:pt x="0" y="119163"/>
                </a:cubicBez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2d09586c5df_3_284"/>
          <p:cNvSpPr/>
          <p:nvPr/>
        </p:nvSpPr>
        <p:spPr>
          <a:xfrm>
            <a:off x="3546683" y="1599821"/>
            <a:ext cx="52434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215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38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 de la clase</a:t>
            </a:r>
            <a:endParaRPr sz="17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g2d09586c5df_3_284"/>
          <p:cNvSpPr txBox="1"/>
          <p:nvPr/>
        </p:nvSpPr>
        <p:spPr>
          <a:xfrm>
            <a:off x="2800189" y="3021991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Cómo nos cuida nuestra mamá del cielo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09586c5df_3_382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d09586c5df_3_382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d09586c5df_3_382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d09586c5df_3_382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Un regalo muy especial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9" name="Google Shape;99;g2d09586c5df_3_382" descr="Paperclip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292358">
            <a:off x="334450" y="848255"/>
            <a:ext cx="745559" cy="74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d09586c5df_3_382"/>
          <p:cNvPicPr preferRelativeResize="0"/>
          <p:nvPr/>
        </p:nvPicPr>
        <p:blipFill rotWithShape="1">
          <a:blip r:embed="rId4">
            <a:alphaModFix/>
          </a:blip>
          <a:srcRect t="21619" r="-3982" b="19118"/>
          <a:stretch/>
        </p:blipFill>
        <p:spPr>
          <a:xfrm>
            <a:off x="3542330" y="2094658"/>
            <a:ext cx="5191123" cy="4306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d09586c5df_3_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4125" y="1122975"/>
            <a:ext cx="7090476" cy="531785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2f39af7b5fa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450" y="1043675"/>
            <a:ext cx="6865101" cy="568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28c3e0ee2_0_8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f28c3e0ee2_0_8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f28c3e0ee2_0_8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f28c3e0ee2_0_8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2" name="Google Shape;122;g2f28c3e0ee2_0_8" descr="Thought bubbl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g2f28c3e0ee2_0_8"/>
          <p:cNvCxnSpPr>
            <a:stCxn id="124" idx="4"/>
            <a:endCxn id="125" idx="4"/>
          </p:cNvCxnSpPr>
          <p:nvPr/>
        </p:nvCxnSpPr>
        <p:spPr>
          <a:xfrm>
            <a:off x="1000887" y="2420652"/>
            <a:ext cx="7800" cy="1138500"/>
          </a:xfrm>
          <a:prstGeom prst="straightConnector1">
            <a:avLst/>
          </a:prstGeom>
          <a:noFill/>
          <a:ln w="38100" cap="flat" cmpd="sng">
            <a:solidFill>
              <a:srgbClr val="1D2C7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26" name="Google Shape;126;g2f28c3e0ee2_0_8"/>
          <p:cNvSpPr txBox="1"/>
          <p:nvPr/>
        </p:nvSpPr>
        <p:spPr>
          <a:xfrm>
            <a:off x="1266082" y="20227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Qué es el escapulario</a:t>
            </a:r>
            <a:r>
              <a:rPr lang="en-US" sz="2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f28c3e0ee2_0_8"/>
          <p:cNvSpPr txBox="1"/>
          <p:nvPr/>
        </p:nvSpPr>
        <p:spPr>
          <a:xfrm>
            <a:off x="1266081" y="3148098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¿Qué prometió la Virgen María a quienes lleven el escapulario con mucho cuidado y cariño?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f28c3e0ee2_0_8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5" name="Google Shape;125;g2f28c3e0ee2_0_8"/>
          <p:cNvSpPr/>
          <p:nvPr/>
        </p:nvSpPr>
        <p:spPr>
          <a:xfrm>
            <a:off x="864636" y="3271143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8" name="Google Shape;128;g2f28c3e0ee2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9850" y="944025"/>
            <a:ext cx="5183350" cy="400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Panorámica</PresentationFormat>
  <Paragraphs>40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Comic Sans MS</vt:lpstr>
      <vt:lpstr>Calibri</vt:lpstr>
      <vt:lpstr>Arial</vt:lpstr>
      <vt:lpstr>Helvetica Neue Light</vt:lpstr>
      <vt:lpstr>Plantilla-trabün 2024⭐️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María de Ríos</cp:lastModifiedBy>
  <cp:revision>1</cp:revision>
  <dcterms:modified xsi:type="dcterms:W3CDTF">2024-12-16T16:30:43Z</dcterms:modified>
</cp:coreProperties>
</file>