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Helvetica Neue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7jkJU7oSwaruH1rQIpIOOP2mG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faf098b8c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faf098b8c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faf098b8c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d09586c5df_3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g2d09586c5df_3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g2d09586c5df_3_2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3351c562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313351c562a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313351c562a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09586c5df_3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d09586c5df_3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2d09586c5df_3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09586c5df_3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2d09586c5df_3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g2d09586c5df_3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4e548699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2f4e54869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09586c5df_3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d09586c5df_3_4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2d09586c5df_3_4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f4e548699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f4e548699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f4e548699f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28f91d00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f28f91d00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2f28f91d00e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CUSTOM_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8">
  <p:cSld name="CUSTOM_7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7">
  <p:cSld name="CUSTOM_6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g313351c562a_0_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 1">
  <p:cSld name="4_Texto_1">
    <p:bg>
      <p:bgPr>
        <a:solidFill>
          <a:schemeClr val="dk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313351c562a_0_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313351c562a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chemeClr val="dk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313351c562a_0_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66600" y="-27230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9">
  <p:cSld name="CUSTOM_8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313351c562a_0_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4975" y="831313"/>
            <a:ext cx="4367033" cy="59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313351c562a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0">
  <p:cSld name="CUSTOM_9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CUSTOM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313351c562a_0_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">
  <p:cSld name="CUSTOM_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g313351c562a_0_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4300" y="591700"/>
            <a:ext cx="484770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313351c562a_0_6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313351c562a_0_63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800" b="1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" name="Google Shape;59;g313351c562a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2525" y="1349375"/>
            <a:ext cx="4809652" cy="6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g313351c562a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7">
  <p:cSld name="CUSTOM_6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2d09586c5df_3_5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exto 1">
  <p:cSld name="4_Texto_1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700b45304f_1_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43829"/>
            <a:ext cx="12192000" cy="1933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2700b45304f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6750" y="1293750"/>
            <a:ext cx="4070475" cy="55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733750" y="6001050"/>
            <a:ext cx="13281025" cy="12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9">
  <p:cSld name="CUSTOM_8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2d09586c5df_3_6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4975" y="831313"/>
            <a:ext cx="4367033" cy="5903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g2d09586c5df_3_6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832" y="4761224"/>
            <a:ext cx="7520170" cy="209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3">
  <p:cSld name="CUSTOM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g2d09586c5df_3_4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4300" y="591700"/>
            <a:ext cx="484770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nchas">
  <p:cSld name="Mancha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7825" y="4496125"/>
            <a:ext cx="8779401" cy="27033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8"/>
          <p:cNvSpPr txBox="1"/>
          <p:nvPr/>
        </p:nvSpPr>
        <p:spPr>
          <a:xfrm>
            <a:off x="2598025" y="2902038"/>
            <a:ext cx="75543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¡Muchas gracias!</a:t>
            </a:r>
            <a:endParaRPr sz="4800" b="1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Google Shape;2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52525" y="1349375"/>
            <a:ext cx="4809652" cy="650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077" y="-520900"/>
            <a:ext cx="7730074" cy="254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3">
  <p:cSld name="CUSTOM_1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exto">
  <p:cSld name="10_Tex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f4e548699f_0_133"/>
          <p:cNvSpPr txBox="1">
            <a:spLocks noGrp="1"/>
          </p:cNvSpPr>
          <p:nvPr>
            <p:ph type="title"/>
          </p:nvPr>
        </p:nvSpPr>
        <p:spPr>
          <a:xfrm>
            <a:off x="837744" y="2985802"/>
            <a:ext cx="61575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Calibri"/>
              <a:buNone/>
              <a:defRPr sz="3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g2f4e548699f_0_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993"/>
            <a:ext cx="12192000" cy="3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g2f4e548699f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2150" y="381000"/>
            <a:ext cx="1211076" cy="111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g2f4e548699f_0_133"/>
          <p:cNvPicPr preferRelativeResize="0"/>
          <p:nvPr/>
        </p:nvPicPr>
        <p:blipFill rotWithShape="1">
          <a:blip r:embed="rId4">
            <a:alphaModFix/>
          </a:blip>
          <a:srcRect t="14729" b="14729"/>
          <a:stretch/>
        </p:blipFill>
        <p:spPr>
          <a:xfrm>
            <a:off x="6274000" y="374999"/>
            <a:ext cx="5994210" cy="6515581"/>
          </a:xfrm>
          <a:custGeom>
            <a:avLst/>
            <a:gdLst/>
            <a:ahLst/>
            <a:cxnLst/>
            <a:rect l="l" t="t" r="r" b="b"/>
            <a:pathLst>
              <a:path w="6497789" h="7489174" extrusionOk="0">
                <a:moveTo>
                  <a:pt x="1357760" y="3443346"/>
                </a:moveTo>
                <a:cubicBezTo>
                  <a:pt x="1217535" y="2211090"/>
                  <a:pt x="52276" y="290975"/>
                  <a:pt x="944" y="67012"/>
                </a:cubicBezTo>
                <a:cubicBezTo>
                  <a:pt x="-18596" y="-26797"/>
                  <a:pt x="259579" y="18708"/>
                  <a:pt x="1338357" y="7539"/>
                </a:cubicBezTo>
                <a:lnTo>
                  <a:pt x="6473611" y="0"/>
                </a:lnTo>
                <a:cubicBezTo>
                  <a:pt x="6494276" y="1082299"/>
                  <a:pt x="6504737" y="6237364"/>
                  <a:pt x="6492683" y="7472708"/>
                </a:cubicBezTo>
                <a:cubicBezTo>
                  <a:pt x="6546409" y="7506136"/>
                  <a:pt x="4805625" y="7423754"/>
                  <a:pt x="3955262" y="7468885"/>
                </a:cubicBezTo>
                <a:cubicBezTo>
                  <a:pt x="3104900" y="7514016"/>
                  <a:pt x="862861" y="7471313"/>
                  <a:pt x="842292" y="7460547"/>
                </a:cubicBezTo>
                <a:cubicBezTo>
                  <a:pt x="24327" y="7069860"/>
                  <a:pt x="1497985" y="4675602"/>
                  <a:pt x="1357760" y="34433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6" name="Google Shape;36;g2f4e548699f_0_133"/>
          <p:cNvSpPr/>
          <p:nvPr/>
        </p:nvSpPr>
        <p:spPr>
          <a:xfrm>
            <a:off x="5282100" y="367438"/>
            <a:ext cx="6986100" cy="6530700"/>
          </a:xfrm>
          <a:prstGeom prst="rect">
            <a:avLst/>
          </a:prstGeom>
          <a:gradFill>
            <a:gsLst>
              <a:gs pos="0">
                <a:srgbClr val="FDFFFF"/>
              </a:gs>
              <a:gs pos="8000">
                <a:srgbClr val="FDFFFF"/>
              </a:gs>
              <a:gs pos="13000">
                <a:srgbClr val="FEFFFF"/>
              </a:gs>
              <a:gs pos="24000">
                <a:srgbClr val="FEFFFF"/>
              </a:gs>
              <a:gs pos="36000">
                <a:srgbClr val="FEFFFF"/>
              </a:gs>
              <a:gs pos="9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313351c562a_0_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313351c562a_0_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03">
          <p15:clr>
            <a:schemeClr val="accent2"/>
          </p15:clr>
        </p15:guide>
        <p15:guide id="2" pos="7277">
          <p15:clr>
            <a:schemeClr val="accent2"/>
          </p15:clr>
        </p15:guide>
        <p15:guide id="3" orient="horz" pos="403">
          <p15:clr>
            <a:schemeClr val="accent2"/>
          </p15:clr>
        </p15:guide>
        <p15:guide id="4" orient="horz" pos="3917">
          <p15:clr>
            <a:schemeClr val="accent3"/>
          </p15:clr>
        </p15:guide>
        <p15:guide id="5" orient="horz" pos="850">
          <p15:clr>
            <a:schemeClr val="accent3"/>
          </p15:clr>
        </p15:guide>
        <p15:guide id="6" orient="horz" pos="2383">
          <p15:clr>
            <a:schemeClr val="accent3"/>
          </p15:clr>
        </p15:guide>
        <p15:guide id="7" orient="horz" pos="2160">
          <p15:clr>
            <a:schemeClr val="accent5"/>
          </p15:clr>
        </p15:guide>
        <p15:guide id="8" orient="horz" pos="1617">
          <p15:clr>
            <a:schemeClr val="accent3"/>
          </p15:clr>
        </p15:guide>
        <p15:guide id="9" orient="horz" pos="3150">
          <p15:clr>
            <a:schemeClr val="accent3"/>
          </p15:clr>
        </p15:guide>
        <p15:guide id="10" pos="3840">
          <p15:clr>
            <a:srgbClr val="FAD70A"/>
          </p15:clr>
        </p15:guide>
        <p15:guide id="11" pos="5558">
          <p15:clr>
            <a:schemeClr val="accent2"/>
          </p15:clr>
        </p15:guide>
        <p15:guide id="12" pos="2122">
          <p15:clr>
            <a:schemeClr val="accent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g2faf098b8c7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300" y="-1155200"/>
            <a:ext cx="11170499" cy="26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2faf098b8c7_0_6"/>
          <p:cNvSpPr txBox="1"/>
          <p:nvPr/>
        </p:nvSpPr>
        <p:spPr>
          <a:xfrm>
            <a:off x="2284804" y="1705105"/>
            <a:ext cx="7622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>
                <a:solidFill>
                  <a:srgbClr val="1D2C72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protección de María</a:t>
            </a:r>
            <a:endParaRPr sz="1400" b="1" i="0" u="none" strike="noStrike" cap="none">
              <a:solidFill>
                <a:srgbClr val="1D2C7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g2faf098b8c7_0_6"/>
          <p:cNvSpPr txBox="1"/>
          <p:nvPr/>
        </p:nvSpPr>
        <p:spPr>
          <a:xfrm>
            <a:off x="5579925" y="6021050"/>
            <a:ext cx="5721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3° y 4° </a:t>
            </a:r>
            <a:r>
              <a:rPr lang="en-US" sz="3000" b="0" i="0" u="none" strike="noStrike" cap="none" dirty="0" err="1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  <a:t>básico</a:t>
            </a:r>
            <a:br>
              <a:rPr lang="en-US" sz="3000" b="0" i="0" u="none" strike="noStrike" cap="none" dirty="0">
                <a:solidFill>
                  <a:srgbClr val="1D2C7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000" b="0" i="0" u="none" strike="noStrike" cap="none" dirty="0">
              <a:solidFill>
                <a:srgbClr val="1D2C7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g2faf098b8c7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750" y="198525"/>
            <a:ext cx="1496449" cy="144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faf098b8c7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1079" y="5075575"/>
            <a:ext cx="5721000" cy="22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2faf098b8c7_0_6"/>
          <p:cNvPicPr preferRelativeResize="0"/>
          <p:nvPr/>
        </p:nvPicPr>
        <p:blipFill rotWithShape="1">
          <a:blip r:embed="rId6">
            <a:alphaModFix/>
          </a:blip>
          <a:srcRect t="2453" b="2444"/>
          <a:stretch/>
        </p:blipFill>
        <p:spPr>
          <a:xfrm>
            <a:off x="4569907" y="2765230"/>
            <a:ext cx="3052200" cy="3057600"/>
          </a:xfrm>
          <a:prstGeom prst="ellipse">
            <a:avLst/>
          </a:prstGeom>
          <a:noFill/>
          <a:ln w="38100" cap="flat" cmpd="sng">
            <a:solidFill>
              <a:srgbClr val="37ABC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algn="bl" rotWithShape="0">
              <a:srgbClr val="F19103">
                <a:alpha val="50000"/>
              </a:srgbClr>
            </a:outerShdw>
          </a:effectLst>
        </p:spPr>
      </p:pic>
      <p:pic>
        <p:nvPicPr>
          <p:cNvPr id="72" name="Google Shape;72;g2faf098b8c7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3875" y="44474"/>
            <a:ext cx="1727082" cy="15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09586c5df_3_284"/>
          <p:cNvSpPr/>
          <p:nvPr/>
        </p:nvSpPr>
        <p:spPr>
          <a:xfrm>
            <a:off x="2470463" y="1868171"/>
            <a:ext cx="7251074" cy="3507900"/>
          </a:xfrm>
          <a:custGeom>
            <a:avLst/>
            <a:gdLst/>
            <a:ahLst/>
            <a:cxnLst/>
            <a:rect l="l" t="t" r="r" b="b"/>
            <a:pathLst>
              <a:path w="7251074" h="3507900" extrusionOk="0">
                <a:moveTo>
                  <a:pt x="0" y="119163"/>
                </a:moveTo>
                <a:cubicBezTo>
                  <a:pt x="-11936" y="45989"/>
                  <a:pt x="50003" y="1257"/>
                  <a:pt x="119163" y="0"/>
                </a:cubicBezTo>
                <a:cubicBezTo>
                  <a:pt x="459130" y="34851"/>
                  <a:pt x="626483" y="26589"/>
                  <a:pt x="896941" y="0"/>
                </a:cubicBezTo>
                <a:cubicBezTo>
                  <a:pt x="1167399" y="-26589"/>
                  <a:pt x="1283352" y="-10020"/>
                  <a:pt x="1464336" y="0"/>
                </a:cubicBezTo>
                <a:cubicBezTo>
                  <a:pt x="1645321" y="10020"/>
                  <a:pt x="1810924" y="-23279"/>
                  <a:pt x="1961603" y="0"/>
                </a:cubicBezTo>
                <a:cubicBezTo>
                  <a:pt x="2112282" y="23279"/>
                  <a:pt x="2441453" y="10645"/>
                  <a:pt x="2669253" y="0"/>
                </a:cubicBezTo>
                <a:cubicBezTo>
                  <a:pt x="2897053" y="-10645"/>
                  <a:pt x="3073181" y="-607"/>
                  <a:pt x="3236648" y="0"/>
                </a:cubicBezTo>
                <a:cubicBezTo>
                  <a:pt x="3400116" y="607"/>
                  <a:pt x="3842927" y="16279"/>
                  <a:pt x="4014426" y="0"/>
                </a:cubicBezTo>
                <a:cubicBezTo>
                  <a:pt x="4185925" y="-16279"/>
                  <a:pt x="4395197" y="15280"/>
                  <a:pt x="4511693" y="0"/>
                </a:cubicBezTo>
                <a:cubicBezTo>
                  <a:pt x="4628189" y="-15280"/>
                  <a:pt x="5015032" y="18872"/>
                  <a:pt x="5289471" y="0"/>
                </a:cubicBezTo>
                <a:cubicBezTo>
                  <a:pt x="5563910" y="-18872"/>
                  <a:pt x="5526882" y="5774"/>
                  <a:pt x="5716611" y="0"/>
                </a:cubicBezTo>
                <a:cubicBezTo>
                  <a:pt x="5906340" y="-5774"/>
                  <a:pt x="6059425" y="27599"/>
                  <a:pt x="6354133" y="0"/>
                </a:cubicBezTo>
                <a:cubicBezTo>
                  <a:pt x="6648841" y="-27599"/>
                  <a:pt x="6921400" y="-6384"/>
                  <a:pt x="7131911" y="0"/>
                </a:cubicBezTo>
                <a:cubicBezTo>
                  <a:pt x="7202419" y="-4640"/>
                  <a:pt x="7257635" y="49121"/>
                  <a:pt x="7251074" y="119163"/>
                </a:cubicBezTo>
                <a:cubicBezTo>
                  <a:pt x="7277020" y="251680"/>
                  <a:pt x="7260688" y="448758"/>
                  <a:pt x="7251074" y="773078"/>
                </a:cubicBezTo>
                <a:cubicBezTo>
                  <a:pt x="7241460" y="1097398"/>
                  <a:pt x="7240603" y="1152896"/>
                  <a:pt x="7251074" y="1361601"/>
                </a:cubicBezTo>
                <a:cubicBezTo>
                  <a:pt x="7261545" y="1570306"/>
                  <a:pt x="7273664" y="1718226"/>
                  <a:pt x="7251074" y="2015516"/>
                </a:cubicBezTo>
                <a:cubicBezTo>
                  <a:pt x="7228484" y="2312807"/>
                  <a:pt x="7275226" y="2560839"/>
                  <a:pt x="7251074" y="2734822"/>
                </a:cubicBezTo>
                <a:cubicBezTo>
                  <a:pt x="7226922" y="2908805"/>
                  <a:pt x="7279292" y="3160977"/>
                  <a:pt x="7251074" y="3388737"/>
                </a:cubicBezTo>
                <a:cubicBezTo>
                  <a:pt x="7245054" y="3465313"/>
                  <a:pt x="7204228" y="3512734"/>
                  <a:pt x="7131911" y="3507900"/>
                </a:cubicBezTo>
                <a:cubicBezTo>
                  <a:pt x="6909740" y="3500672"/>
                  <a:pt x="6829539" y="3521727"/>
                  <a:pt x="6634643" y="3507900"/>
                </a:cubicBezTo>
                <a:cubicBezTo>
                  <a:pt x="6439747" y="3494073"/>
                  <a:pt x="6175116" y="3478314"/>
                  <a:pt x="5997121" y="3507900"/>
                </a:cubicBezTo>
                <a:cubicBezTo>
                  <a:pt x="5819126" y="3537486"/>
                  <a:pt x="5694100" y="3529394"/>
                  <a:pt x="5499853" y="3507900"/>
                </a:cubicBezTo>
                <a:cubicBezTo>
                  <a:pt x="5305606" y="3486406"/>
                  <a:pt x="5129792" y="3508303"/>
                  <a:pt x="4862331" y="3507900"/>
                </a:cubicBezTo>
                <a:cubicBezTo>
                  <a:pt x="4594870" y="3507497"/>
                  <a:pt x="4615455" y="3503871"/>
                  <a:pt x="4435191" y="3507900"/>
                </a:cubicBezTo>
                <a:cubicBezTo>
                  <a:pt x="4254927" y="3511929"/>
                  <a:pt x="4109450" y="3516327"/>
                  <a:pt x="4008051" y="3507900"/>
                </a:cubicBezTo>
                <a:cubicBezTo>
                  <a:pt x="3906652" y="3499473"/>
                  <a:pt x="3670952" y="3503068"/>
                  <a:pt x="3370528" y="3507900"/>
                </a:cubicBezTo>
                <a:cubicBezTo>
                  <a:pt x="3070104" y="3512732"/>
                  <a:pt x="2981505" y="3491164"/>
                  <a:pt x="2873260" y="3507900"/>
                </a:cubicBezTo>
                <a:cubicBezTo>
                  <a:pt x="2765015" y="3524636"/>
                  <a:pt x="2396375" y="3503840"/>
                  <a:pt x="2165610" y="3507900"/>
                </a:cubicBezTo>
                <a:cubicBezTo>
                  <a:pt x="1934845" y="3511961"/>
                  <a:pt x="1889511" y="3498670"/>
                  <a:pt x="1668343" y="3507900"/>
                </a:cubicBezTo>
                <a:cubicBezTo>
                  <a:pt x="1447175" y="3517130"/>
                  <a:pt x="1172847" y="3542347"/>
                  <a:pt x="960693" y="3507900"/>
                </a:cubicBezTo>
                <a:cubicBezTo>
                  <a:pt x="748539" y="3473454"/>
                  <a:pt x="399787" y="3533374"/>
                  <a:pt x="119163" y="3507900"/>
                </a:cubicBezTo>
                <a:cubicBezTo>
                  <a:pt x="56873" y="3501785"/>
                  <a:pt x="-6712" y="3451976"/>
                  <a:pt x="0" y="3388737"/>
                </a:cubicBezTo>
                <a:cubicBezTo>
                  <a:pt x="-251" y="3189948"/>
                  <a:pt x="-12852" y="2964029"/>
                  <a:pt x="0" y="2767518"/>
                </a:cubicBezTo>
                <a:cubicBezTo>
                  <a:pt x="12852" y="2571007"/>
                  <a:pt x="12541" y="2400636"/>
                  <a:pt x="0" y="2178995"/>
                </a:cubicBezTo>
                <a:cubicBezTo>
                  <a:pt x="-12541" y="1957354"/>
                  <a:pt x="-18872" y="1771047"/>
                  <a:pt x="0" y="1492384"/>
                </a:cubicBezTo>
                <a:cubicBezTo>
                  <a:pt x="18872" y="1213721"/>
                  <a:pt x="-7972" y="1024024"/>
                  <a:pt x="0" y="903861"/>
                </a:cubicBezTo>
                <a:cubicBezTo>
                  <a:pt x="7972" y="783698"/>
                  <a:pt x="1983" y="467898"/>
                  <a:pt x="0" y="119163"/>
                </a:cubicBez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d09586c5df_3_284"/>
          <p:cNvSpPr/>
          <p:nvPr/>
        </p:nvSpPr>
        <p:spPr>
          <a:xfrm>
            <a:off x="3546683" y="1599821"/>
            <a:ext cx="52434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215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38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 de la clase</a:t>
            </a:r>
            <a:endParaRPr sz="17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0" name="Google Shape;80;g2d09586c5df_3_284"/>
          <p:cNvSpPr txBox="1"/>
          <p:nvPr/>
        </p:nvSpPr>
        <p:spPr>
          <a:xfrm>
            <a:off x="2800189" y="3021991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Cómo nos cuida nuestra mamá del cielo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13351c562a_0_34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313351c562a_0_34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313351c562a_0_34"/>
          <p:cNvSpPr txBox="1"/>
          <p:nvPr/>
        </p:nvSpPr>
        <p:spPr>
          <a:xfrm>
            <a:off x="1785938" y="944036"/>
            <a:ext cx="540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Avemaría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9" name="Google Shape;89;g313351c562a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253" y="805592"/>
            <a:ext cx="786525" cy="78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313351c562a_0_34"/>
          <p:cNvSpPr txBox="1"/>
          <p:nvPr/>
        </p:nvSpPr>
        <p:spPr>
          <a:xfrm>
            <a:off x="811150" y="2151475"/>
            <a:ext cx="32325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Dios te salve, María,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llena eres de gracia;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el Señor es contigo.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Bendita Tú eres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entre todas las mujeres,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y bendito es el fruto de tu vientre, Jesús.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313351c562a_0_34"/>
          <p:cNvSpPr txBox="1"/>
          <p:nvPr/>
        </p:nvSpPr>
        <p:spPr>
          <a:xfrm>
            <a:off x="4320921" y="2033028"/>
            <a:ext cx="4257000" cy="22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Santa María, Madre de Dios,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ruega por nosotros, pecadores,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ahora y en la hora de nuestra muerte. Amén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>
              <a:solidFill>
                <a:srgbClr val="0C182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09586c5df_3_246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d09586c5df_3_246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2d09586c5df_3_246" descr="Megaphon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64" y="801366"/>
            <a:ext cx="765675" cy="7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d09586c5df_3_246"/>
          <p:cNvSpPr txBox="1"/>
          <p:nvPr/>
        </p:nvSpPr>
        <p:spPr>
          <a:xfrm>
            <a:off x="1785951" y="944025"/>
            <a:ext cx="6029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>
                <a:latin typeface="Comic Sans MS"/>
                <a:ea typeface="Comic Sans MS"/>
                <a:cs typeface="Comic Sans MS"/>
                <a:sym typeface="Comic Sans MS"/>
              </a:rPr>
              <a:t>Para protegernos</a:t>
            </a:r>
            <a:endParaRPr sz="30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g2d09586c5df_3_246"/>
          <p:cNvSpPr txBox="1"/>
          <p:nvPr/>
        </p:nvSpPr>
        <p:spPr>
          <a:xfrm>
            <a:off x="3239593" y="5436910"/>
            <a:ext cx="571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2d09586c5df_3_246"/>
          <p:cNvPicPr preferRelativeResize="0"/>
          <p:nvPr/>
        </p:nvPicPr>
        <p:blipFill rotWithShape="1">
          <a:blip r:embed="rId4">
            <a:alphaModFix/>
          </a:blip>
          <a:srcRect l="7749" r="6904"/>
          <a:stretch/>
        </p:blipFill>
        <p:spPr>
          <a:xfrm>
            <a:off x="4062925" y="1880400"/>
            <a:ext cx="3839775" cy="44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09586c5df_3_263"/>
          <p:cNvSpPr/>
          <p:nvPr/>
        </p:nvSpPr>
        <p:spPr>
          <a:xfrm>
            <a:off x="0" y="750781"/>
            <a:ext cx="7386600" cy="896100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d09586c5df_3_263"/>
          <p:cNvSpPr txBox="1"/>
          <p:nvPr/>
        </p:nvSpPr>
        <p:spPr>
          <a:xfrm>
            <a:off x="122366" y="944036"/>
            <a:ext cx="7576500" cy="6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d09586c5df_3_263"/>
          <p:cNvSpPr/>
          <p:nvPr/>
        </p:nvSpPr>
        <p:spPr>
          <a:xfrm>
            <a:off x="-1" y="750781"/>
            <a:ext cx="1414500" cy="896100"/>
          </a:xfrm>
          <a:prstGeom prst="homePlate">
            <a:avLst>
              <a:gd name="adj" fmla="val 2590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d09586c5df_3_263"/>
          <p:cNvSpPr txBox="1"/>
          <p:nvPr/>
        </p:nvSpPr>
        <p:spPr>
          <a:xfrm>
            <a:off x="1785938" y="944036"/>
            <a:ext cx="5029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Reflexionemos </a:t>
            </a:r>
            <a:endParaRPr sz="1400" b="1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2" name="Google Shape;112;g2d09586c5df_3_263" descr="Thought bubble con relleno sóli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7622" y="746995"/>
            <a:ext cx="850665" cy="831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g2d09586c5df_3_263"/>
          <p:cNvCxnSpPr>
            <a:stCxn id="114" idx="4"/>
            <a:endCxn id="115" idx="4"/>
          </p:cNvCxnSpPr>
          <p:nvPr/>
        </p:nvCxnSpPr>
        <p:spPr>
          <a:xfrm>
            <a:off x="1000887" y="2420652"/>
            <a:ext cx="7800" cy="22371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116" name="Google Shape;116;g2d09586c5df_3_263"/>
          <p:cNvSpPr txBox="1"/>
          <p:nvPr/>
        </p:nvSpPr>
        <p:spPr>
          <a:xfrm>
            <a:off x="1266082" y="2022703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Cómo se llama este objeto</a:t>
            </a:r>
            <a:r>
              <a:rPr lang="en-US" sz="2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 ¿Saben qui</a:t>
            </a: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én lo utiliza?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2d09586c5df_3_263"/>
          <p:cNvSpPr txBox="1"/>
          <p:nvPr/>
        </p:nvSpPr>
        <p:spPr>
          <a:xfrm>
            <a:off x="1266081" y="3148098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qué creen que utiliza el Capitán América un escudo</a:t>
            </a:r>
            <a:r>
              <a:rPr lang="en-US" sz="2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d09586c5df_3_263"/>
          <p:cNvSpPr txBox="1"/>
          <p:nvPr/>
        </p:nvSpPr>
        <p:spPr>
          <a:xfrm>
            <a:off x="1266081" y="4252155"/>
            <a:ext cx="68115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qué necesitamos protegernos las personas</a:t>
            </a:r>
            <a:r>
              <a:rPr lang="en-US" sz="2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? ¿C</a:t>
            </a:r>
            <a:r>
              <a:rPr lang="en-US" sz="2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ómo lo hacemos?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d09586c5df_3_263"/>
          <p:cNvSpPr/>
          <p:nvPr/>
        </p:nvSpPr>
        <p:spPr>
          <a:xfrm>
            <a:off x="856887" y="2132652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9" name="Google Shape;119;g2d09586c5df_3_263"/>
          <p:cNvSpPr/>
          <p:nvPr/>
        </p:nvSpPr>
        <p:spPr>
          <a:xfrm>
            <a:off x="864636" y="3271143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5" name="Google Shape;115;g2d09586c5df_3_263"/>
          <p:cNvSpPr/>
          <p:nvPr/>
        </p:nvSpPr>
        <p:spPr>
          <a:xfrm>
            <a:off x="864636" y="4369762"/>
            <a:ext cx="288000" cy="28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4e548699f_0_0"/>
          <p:cNvSpPr txBox="1">
            <a:spLocks noGrp="1"/>
          </p:cNvSpPr>
          <p:nvPr>
            <p:ph type="title"/>
          </p:nvPr>
        </p:nvSpPr>
        <p:spPr>
          <a:xfrm>
            <a:off x="837744" y="2764203"/>
            <a:ext cx="5258400" cy="11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</a:pPr>
            <a:r>
              <a:rPr lang="en-US" sz="4100" b="1">
                <a:solidFill>
                  <a:srgbClr val="D31226"/>
                </a:solidFill>
                <a:latin typeface="Comic Sans MS"/>
                <a:ea typeface="Comic Sans MS"/>
                <a:cs typeface="Comic Sans MS"/>
                <a:sym typeface="Comic Sans MS"/>
              </a:rPr>
              <a:t>¡Trabajemos en nuestra ficha!</a:t>
            </a:r>
            <a:endParaRPr sz="4100" b="1">
              <a:solidFill>
                <a:srgbClr val="D312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2d09586c5df_3_4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15059">
            <a:off x="6834735" y="728555"/>
            <a:ext cx="4123831" cy="534958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1" name="Google Shape;131;g2d09586c5df_3_431"/>
          <p:cNvSpPr/>
          <p:nvPr/>
        </p:nvSpPr>
        <p:spPr>
          <a:xfrm>
            <a:off x="-1" y="750781"/>
            <a:ext cx="1743000" cy="896100"/>
          </a:xfrm>
          <a:prstGeom prst="homePlate">
            <a:avLst>
              <a:gd name="adj" fmla="val 25903"/>
            </a:avLst>
          </a:prstGeom>
          <a:solidFill>
            <a:srgbClr val="D31226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d09586c5df_3_431"/>
          <p:cNvSpPr txBox="1"/>
          <p:nvPr/>
        </p:nvSpPr>
        <p:spPr>
          <a:xfrm>
            <a:off x="28330" y="811524"/>
            <a:ext cx="164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Ficha de trabajo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2d09586c5df_3_4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2950" y="4099675"/>
            <a:ext cx="3838858" cy="296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d09586c5df_3_4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30689">
            <a:off x="2132560" y="817074"/>
            <a:ext cx="4153654" cy="5348550"/>
          </a:xfrm>
          <a:prstGeom prst="rect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4e548699f_1_0"/>
          <p:cNvSpPr/>
          <p:nvPr/>
        </p:nvSpPr>
        <p:spPr>
          <a:xfrm>
            <a:off x="2470463" y="1868171"/>
            <a:ext cx="7251074" cy="3507900"/>
          </a:xfrm>
          <a:custGeom>
            <a:avLst/>
            <a:gdLst/>
            <a:ahLst/>
            <a:cxnLst/>
            <a:rect l="l" t="t" r="r" b="b"/>
            <a:pathLst>
              <a:path w="7251074" h="3507900" extrusionOk="0">
                <a:moveTo>
                  <a:pt x="0" y="119163"/>
                </a:moveTo>
                <a:cubicBezTo>
                  <a:pt x="-11936" y="45989"/>
                  <a:pt x="50003" y="1257"/>
                  <a:pt x="119163" y="0"/>
                </a:cubicBezTo>
                <a:cubicBezTo>
                  <a:pt x="459130" y="34851"/>
                  <a:pt x="626483" y="26589"/>
                  <a:pt x="896941" y="0"/>
                </a:cubicBezTo>
                <a:cubicBezTo>
                  <a:pt x="1167399" y="-26589"/>
                  <a:pt x="1283352" y="-10020"/>
                  <a:pt x="1464336" y="0"/>
                </a:cubicBezTo>
                <a:cubicBezTo>
                  <a:pt x="1645321" y="10020"/>
                  <a:pt x="1810924" y="-23279"/>
                  <a:pt x="1961603" y="0"/>
                </a:cubicBezTo>
                <a:cubicBezTo>
                  <a:pt x="2112282" y="23279"/>
                  <a:pt x="2441453" y="10645"/>
                  <a:pt x="2669253" y="0"/>
                </a:cubicBezTo>
                <a:cubicBezTo>
                  <a:pt x="2897053" y="-10645"/>
                  <a:pt x="3073181" y="-607"/>
                  <a:pt x="3236648" y="0"/>
                </a:cubicBezTo>
                <a:cubicBezTo>
                  <a:pt x="3400116" y="607"/>
                  <a:pt x="3842927" y="16279"/>
                  <a:pt x="4014426" y="0"/>
                </a:cubicBezTo>
                <a:cubicBezTo>
                  <a:pt x="4185925" y="-16279"/>
                  <a:pt x="4395197" y="15280"/>
                  <a:pt x="4511693" y="0"/>
                </a:cubicBezTo>
                <a:cubicBezTo>
                  <a:pt x="4628189" y="-15280"/>
                  <a:pt x="5015032" y="18872"/>
                  <a:pt x="5289471" y="0"/>
                </a:cubicBezTo>
                <a:cubicBezTo>
                  <a:pt x="5563910" y="-18872"/>
                  <a:pt x="5526882" y="5774"/>
                  <a:pt x="5716611" y="0"/>
                </a:cubicBezTo>
                <a:cubicBezTo>
                  <a:pt x="5906340" y="-5774"/>
                  <a:pt x="6059425" y="27599"/>
                  <a:pt x="6354133" y="0"/>
                </a:cubicBezTo>
                <a:cubicBezTo>
                  <a:pt x="6648841" y="-27599"/>
                  <a:pt x="6921400" y="-6384"/>
                  <a:pt x="7131911" y="0"/>
                </a:cubicBezTo>
                <a:cubicBezTo>
                  <a:pt x="7202419" y="-4640"/>
                  <a:pt x="7257635" y="49121"/>
                  <a:pt x="7251074" y="119163"/>
                </a:cubicBezTo>
                <a:cubicBezTo>
                  <a:pt x="7277020" y="251680"/>
                  <a:pt x="7260688" y="448758"/>
                  <a:pt x="7251074" y="773078"/>
                </a:cubicBezTo>
                <a:cubicBezTo>
                  <a:pt x="7241460" y="1097398"/>
                  <a:pt x="7240603" y="1152896"/>
                  <a:pt x="7251074" y="1361601"/>
                </a:cubicBezTo>
                <a:cubicBezTo>
                  <a:pt x="7261545" y="1570306"/>
                  <a:pt x="7273664" y="1718226"/>
                  <a:pt x="7251074" y="2015516"/>
                </a:cubicBezTo>
                <a:cubicBezTo>
                  <a:pt x="7228484" y="2312807"/>
                  <a:pt x="7275226" y="2560839"/>
                  <a:pt x="7251074" y="2734822"/>
                </a:cubicBezTo>
                <a:cubicBezTo>
                  <a:pt x="7226922" y="2908805"/>
                  <a:pt x="7279292" y="3160977"/>
                  <a:pt x="7251074" y="3388737"/>
                </a:cubicBezTo>
                <a:cubicBezTo>
                  <a:pt x="7245054" y="3465313"/>
                  <a:pt x="7204228" y="3512734"/>
                  <a:pt x="7131911" y="3507900"/>
                </a:cubicBezTo>
                <a:cubicBezTo>
                  <a:pt x="6909740" y="3500672"/>
                  <a:pt x="6829539" y="3521727"/>
                  <a:pt x="6634643" y="3507900"/>
                </a:cubicBezTo>
                <a:cubicBezTo>
                  <a:pt x="6439747" y="3494073"/>
                  <a:pt x="6175116" y="3478314"/>
                  <a:pt x="5997121" y="3507900"/>
                </a:cubicBezTo>
                <a:cubicBezTo>
                  <a:pt x="5819126" y="3537486"/>
                  <a:pt x="5694100" y="3529394"/>
                  <a:pt x="5499853" y="3507900"/>
                </a:cubicBezTo>
                <a:cubicBezTo>
                  <a:pt x="5305606" y="3486406"/>
                  <a:pt x="5129792" y="3508303"/>
                  <a:pt x="4862331" y="3507900"/>
                </a:cubicBezTo>
                <a:cubicBezTo>
                  <a:pt x="4594870" y="3507497"/>
                  <a:pt x="4615455" y="3503871"/>
                  <a:pt x="4435191" y="3507900"/>
                </a:cubicBezTo>
                <a:cubicBezTo>
                  <a:pt x="4254927" y="3511929"/>
                  <a:pt x="4109450" y="3516327"/>
                  <a:pt x="4008051" y="3507900"/>
                </a:cubicBezTo>
                <a:cubicBezTo>
                  <a:pt x="3906652" y="3499473"/>
                  <a:pt x="3670952" y="3503068"/>
                  <a:pt x="3370528" y="3507900"/>
                </a:cubicBezTo>
                <a:cubicBezTo>
                  <a:pt x="3070104" y="3512732"/>
                  <a:pt x="2981505" y="3491164"/>
                  <a:pt x="2873260" y="3507900"/>
                </a:cubicBezTo>
                <a:cubicBezTo>
                  <a:pt x="2765015" y="3524636"/>
                  <a:pt x="2396375" y="3503840"/>
                  <a:pt x="2165610" y="3507900"/>
                </a:cubicBezTo>
                <a:cubicBezTo>
                  <a:pt x="1934845" y="3511961"/>
                  <a:pt x="1889511" y="3498670"/>
                  <a:pt x="1668343" y="3507900"/>
                </a:cubicBezTo>
                <a:cubicBezTo>
                  <a:pt x="1447175" y="3517130"/>
                  <a:pt x="1172847" y="3542347"/>
                  <a:pt x="960693" y="3507900"/>
                </a:cubicBezTo>
                <a:cubicBezTo>
                  <a:pt x="748539" y="3473454"/>
                  <a:pt x="399787" y="3533374"/>
                  <a:pt x="119163" y="3507900"/>
                </a:cubicBezTo>
                <a:cubicBezTo>
                  <a:pt x="56873" y="3501785"/>
                  <a:pt x="-6712" y="3451976"/>
                  <a:pt x="0" y="3388737"/>
                </a:cubicBezTo>
                <a:cubicBezTo>
                  <a:pt x="-251" y="3189948"/>
                  <a:pt x="-12852" y="2964029"/>
                  <a:pt x="0" y="2767518"/>
                </a:cubicBezTo>
                <a:cubicBezTo>
                  <a:pt x="12852" y="2571007"/>
                  <a:pt x="12541" y="2400636"/>
                  <a:pt x="0" y="2178995"/>
                </a:cubicBezTo>
                <a:cubicBezTo>
                  <a:pt x="-12541" y="1957354"/>
                  <a:pt x="-18872" y="1771047"/>
                  <a:pt x="0" y="1492384"/>
                </a:cubicBezTo>
                <a:cubicBezTo>
                  <a:pt x="18872" y="1213721"/>
                  <a:pt x="-7972" y="1024024"/>
                  <a:pt x="0" y="903861"/>
                </a:cubicBezTo>
                <a:cubicBezTo>
                  <a:pt x="7972" y="783698"/>
                  <a:pt x="1983" y="467898"/>
                  <a:pt x="0" y="119163"/>
                </a:cubicBez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f4e548699f_1_0"/>
          <p:cNvSpPr/>
          <p:nvPr/>
        </p:nvSpPr>
        <p:spPr>
          <a:xfrm>
            <a:off x="3546683" y="1599821"/>
            <a:ext cx="5243400" cy="536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215900" dist="50800" dir="5400000" sx="101000" sy="101000" algn="ctr" rotWithShape="0">
              <a:srgbClr val="000000">
                <a:alpha val="721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38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Meta de la clase</a:t>
            </a:r>
            <a:endParaRPr sz="17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g2f4e548699f_1_0"/>
          <p:cNvSpPr txBox="1"/>
          <p:nvPr/>
        </p:nvSpPr>
        <p:spPr>
          <a:xfrm>
            <a:off x="2800189" y="3021991"/>
            <a:ext cx="6736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Cómo nos cuida nuestra mamá del cielo</a:t>
            </a: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-trabün 2024⭐️">
  <a:themeElements>
    <a:clrScheme name="Personalizados 1">
      <a:dk1>
        <a:srgbClr val="FEFFFF"/>
      </a:dk1>
      <a:lt1>
        <a:srgbClr val="FFFFFF"/>
      </a:lt1>
      <a:dk2>
        <a:srgbClr val="0C1829"/>
      </a:dk2>
      <a:lt2>
        <a:srgbClr val="FEFFFF"/>
      </a:lt2>
      <a:accent1>
        <a:srgbClr val="94C01F"/>
      </a:accent1>
      <a:accent2>
        <a:srgbClr val="D21226"/>
      </a:accent2>
      <a:accent3>
        <a:srgbClr val="37ABC6"/>
      </a:accent3>
      <a:accent4>
        <a:srgbClr val="F19103"/>
      </a:accent4>
      <a:accent5>
        <a:srgbClr val="FFDB00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Office PowerPoint</Application>
  <PresentationFormat>Panorámica</PresentationFormat>
  <Paragraphs>31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Helvetica Neue</vt:lpstr>
      <vt:lpstr>Calibri</vt:lpstr>
      <vt:lpstr>Comic Sans MS</vt:lpstr>
      <vt:lpstr>Helvetica Neue Light</vt:lpstr>
      <vt:lpstr>Plantilla-trabün 2024⭐️</vt:lpstr>
      <vt:lpstr>Plantilla-trabün 2024⭐️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¡Trabajemos en nuestra ficha!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Ana María de Ríos</cp:lastModifiedBy>
  <cp:revision>1</cp:revision>
  <dcterms:modified xsi:type="dcterms:W3CDTF">2024-12-19T20:25:02Z</dcterms:modified>
</cp:coreProperties>
</file>