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Lato Light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iF4e2HXHAvetoRmHVWbcX7nGRK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bold.fntdata"/><Relationship Id="rId22" Type="http://schemas.openxmlformats.org/officeDocument/2006/relationships/font" Target="fonts/LatoLight-boldItalic.fntdata"/><Relationship Id="rId21" Type="http://schemas.openxmlformats.org/officeDocument/2006/relationships/font" Target="fonts/LatoLight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LatoLight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ae7f2b79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fae7f2b79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fae7f2b79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f52b1e0a4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f52b1e0a4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f28c4cbc4a_0_9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f28c4cbc4a_0_9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f28c4cbc4a_0_9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8.png"/><Relationship Id="rId20" Type="http://schemas.openxmlformats.org/officeDocument/2006/relationships/image" Target="../media/image15.png"/><Relationship Id="rId42" Type="http://schemas.openxmlformats.org/officeDocument/2006/relationships/image" Target="../media/image55.png"/><Relationship Id="rId41" Type="http://schemas.openxmlformats.org/officeDocument/2006/relationships/image" Target="../media/image40.png"/><Relationship Id="rId22" Type="http://schemas.openxmlformats.org/officeDocument/2006/relationships/image" Target="../media/image25.png"/><Relationship Id="rId21" Type="http://schemas.openxmlformats.org/officeDocument/2006/relationships/image" Target="../media/image34.png"/><Relationship Id="rId43" Type="http://schemas.openxmlformats.org/officeDocument/2006/relationships/image" Target="../media/image42.png"/><Relationship Id="rId24" Type="http://schemas.openxmlformats.org/officeDocument/2006/relationships/image" Target="../media/image30.png"/><Relationship Id="rId23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26" Type="http://schemas.openxmlformats.org/officeDocument/2006/relationships/image" Target="../media/image35.png"/><Relationship Id="rId25" Type="http://schemas.openxmlformats.org/officeDocument/2006/relationships/image" Target="../media/image39.png"/><Relationship Id="rId28" Type="http://schemas.openxmlformats.org/officeDocument/2006/relationships/image" Target="../media/image54.png"/><Relationship Id="rId27" Type="http://schemas.openxmlformats.org/officeDocument/2006/relationships/image" Target="../media/image33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29" Type="http://schemas.openxmlformats.org/officeDocument/2006/relationships/image" Target="../media/image29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Relationship Id="rId31" Type="http://schemas.openxmlformats.org/officeDocument/2006/relationships/image" Target="../media/image37.png"/><Relationship Id="rId30" Type="http://schemas.openxmlformats.org/officeDocument/2006/relationships/image" Target="../media/image32.png"/><Relationship Id="rId11" Type="http://schemas.openxmlformats.org/officeDocument/2006/relationships/image" Target="../media/image41.png"/><Relationship Id="rId33" Type="http://schemas.openxmlformats.org/officeDocument/2006/relationships/image" Target="../media/image46.png"/><Relationship Id="rId10" Type="http://schemas.openxmlformats.org/officeDocument/2006/relationships/image" Target="../media/image28.png"/><Relationship Id="rId32" Type="http://schemas.openxmlformats.org/officeDocument/2006/relationships/image" Target="../media/image31.png"/><Relationship Id="rId13" Type="http://schemas.openxmlformats.org/officeDocument/2006/relationships/image" Target="../media/image12.png"/><Relationship Id="rId35" Type="http://schemas.openxmlformats.org/officeDocument/2006/relationships/image" Target="../media/image44.png"/><Relationship Id="rId12" Type="http://schemas.openxmlformats.org/officeDocument/2006/relationships/image" Target="../media/image26.png"/><Relationship Id="rId34" Type="http://schemas.openxmlformats.org/officeDocument/2006/relationships/image" Target="../media/image43.png"/><Relationship Id="rId15" Type="http://schemas.openxmlformats.org/officeDocument/2006/relationships/image" Target="../media/image14.png"/><Relationship Id="rId37" Type="http://schemas.openxmlformats.org/officeDocument/2006/relationships/image" Target="../media/image50.png"/><Relationship Id="rId14" Type="http://schemas.openxmlformats.org/officeDocument/2006/relationships/image" Target="../media/image16.png"/><Relationship Id="rId36" Type="http://schemas.openxmlformats.org/officeDocument/2006/relationships/image" Target="../media/image49.png"/><Relationship Id="rId17" Type="http://schemas.openxmlformats.org/officeDocument/2006/relationships/image" Target="../media/image21.png"/><Relationship Id="rId39" Type="http://schemas.openxmlformats.org/officeDocument/2006/relationships/image" Target="../media/image53.png"/><Relationship Id="rId16" Type="http://schemas.openxmlformats.org/officeDocument/2006/relationships/image" Target="../media/image11.png"/><Relationship Id="rId38" Type="http://schemas.openxmlformats.org/officeDocument/2006/relationships/image" Target="../media/image36.png"/><Relationship Id="rId19" Type="http://schemas.openxmlformats.org/officeDocument/2006/relationships/image" Target="../media/image27.png"/><Relationship Id="rId18" Type="http://schemas.openxmlformats.org/officeDocument/2006/relationships/image" Target="../media/image2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2.png"/><Relationship Id="rId3" Type="http://schemas.openxmlformats.org/officeDocument/2006/relationships/image" Target="../media/image58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7.png"/><Relationship Id="rId3" Type="http://schemas.openxmlformats.org/officeDocument/2006/relationships/image" Target="../media/image6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62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5.png"/><Relationship Id="rId3" Type="http://schemas.openxmlformats.org/officeDocument/2006/relationships/image" Target="../media/image65.png"/><Relationship Id="rId4" Type="http://schemas.openxmlformats.org/officeDocument/2006/relationships/image" Target="../media/image5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2.png"/><Relationship Id="rId3" Type="http://schemas.openxmlformats.org/officeDocument/2006/relationships/image" Target="../media/image58.png"/><Relationship Id="rId4" Type="http://schemas.openxmlformats.org/officeDocument/2006/relationships/image" Target="../media/image51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8">
  <p:cSld name="CUSTOM_7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2">
  <p:cSld name="CUSTOM_1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2f2dc2a354a_0_151"/>
          <p:cNvPicPr preferRelativeResize="0"/>
          <p:nvPr/>
        </p:nvPicPr>
        <p:blipFill rotWithShape="1">
          <a:blip r:embed="rId2">
            <a:alphaModFix/>
          </a:blip>
          <a:srcRect b="44458" l="0" r="0" t="0"/>
          <a:stretch/>
        </p:blipFill>
        <p:spPr>
          <a:xfrm flipH="1">
            <a:off x="212175" y="5474377"/>
            <a:ext cx="12185725" cy="138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2f2dc2a354a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">
  <p:cSld name="CUSTOM_1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g2f2dc2a354a_0_155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2f2dc2a354a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">
  <p:cSld name="CUSTOM_13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g2f2dc2a354a_0_158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2f2dc2a354a_0_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4 1 1">
  <p:cSld name="CUSTOM_13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g2f2dc2a354a_0_161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g2f2dc2a354a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51" y="463431"/>
            <a:ext cx="2282124" cy="21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g2f2dc2a354a_0_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g2f2dc2a354a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5190662"/>
            <a:ext cx="9159799" cy="166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2f2dc2a354a_0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366232"/>
            <a:ext cx="12192000" cy="3960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chemeClr val="dk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2dc2a354a_0_170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g2f2dc2a354a_0_170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 1">
  <p:cSld name="CUSTOM_12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f2dc2a354a_0_1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 blanco">
  <p:cSld name="1_En blanco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">
  <p:cSld name="4_Texto">
    <p:bg>
      <p:bgPr>
        <a:solidFill>
          <a:schemeClr val="dk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2f2dc2a354a_0_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29189"/>
            <a:ext cx="12215806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2f2dc2a354a_0_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2dc2a354a_0_179"/>
          <p:cNvSpPr/>
          <p:nvPr/>
        </p:nvSpPr>
        <p:spPr>
          <a:xfrm>
            <a:off x="0" y="6524786"/>
            <a:ext cx="12192000" cy="33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f2dc2a354a_0_179"/>
          <p:cNvSpPr/>
          <p:nvPr/>
        </p:nvSpPr>
        <p:spPr>
          <a:xfrm flipH="1">
            <a:off x="9851732" y="0"/>
            <a:ext cx="2340268" cy="1283390"/>
          </a:xfrm>
          <a:custGeom>
            <a:rect b="b" l="l" r="r" t="t"/>
            <a:pathLst>
              <a:path extrusionOk="0" h="1283390" w="2340268">
                <a:moveTo>
                  <a:pt x="8365" y="1256433"/>
                </a:moveTo>
                <a:cubicBezTo>
                  <a:pt x="8970" y="1243774"/>
                  <a:pt x="11695" y="688367"/>
                  <a:pt x="9945" y="490145"/>
                </a:cubicBezTo>
                <a:cubicBezTo>
                  <a:pt x="8195" y="291923"/>
                  <a:pt x="-2733" y="-4978"/>
                  <a:pt x="644" y="63"/>
                </a:cubicBezTo>
                <a:cubicBezTo>
                  <a:pt x="4021" y="5104"/>
                  <a:pt x="2330537" y="15491"/>
                  <a:pt x="2340268" y="4751"/>
                </a:cubicBezTo>
                <a:cubicBezTo>
                  <a:pt x="2340268" y="587873"/>
                  <a:pt x="1900630" y="935003"/>
                  <a:pt x="1511980" y="1143617"/>
                </a:cubicBezTo>
                <a:cubicBezTo>
                  <a:pt x="1123330" y="1352231"/>
                  <a:pt x="7760" y="1269092"/>
                  <a:pt x="8365" y="12564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2f2dc2a354a_0_179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g2f2dc2a354a_0_17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n 50/50">
  <p:cSld name="Texto e imagen 50/50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2dc2a354a_0_184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2f2dc2a354a_0_184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g2f2dc2a354a_0_184"/>
          <p:cNvSpPr txBox="1"/>
          <p:nvPr>
            <p:ph idx="3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2f2dc2a354a_0_18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2dc2a354a_0_189"/>
          <p:cNvSpPr txBox="1"/>
          <p:nvPr>
            <p:ph idx="1" type="body"/>
          </p:nvPr>
        </p:nvSpPr>
        <p:spPr>
          <a:xfrm>
            <a:off x="10381573" y="548311"/>
            <a:ext cx="18546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Objetivo" id="68" name="Google Shape;68;g2f2dc2a354a_0_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28875" y="5486392"/>
            <a:ext cx="763570" cy="763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ismáticos" id="69" name="Google Shape;69;g2f2dc2a354a_0_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58" y="4399145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la" id="70" name="Google Shape;70;g2f2dc2a354a_0_1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8117" y="1421214"/>
            <a:ext cx="888150" cy="8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f2dc2a354a_0_1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321" y="1587164"/>
            <a:ext cx="458767" cy="78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2f2dc2a354a_0_1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2993" y="3557207"/>
            <a:ext cx="739423" cy="91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g2f2dc2a354a_0_18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07140" y="5486391"/>
            <a:ext cx="710104" cy="7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g2f2dc2a354a_0_18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04095" y="1406620"/>
            <a:ext cx="813130" cy="1008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2f2dc2a354a_0_1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35750" y="2600314"/>
            <a:ext cx="818447" cy="1038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f2dc2a354a_0_18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4535" y="2593447"/>
            <a:ext cx="796338" cy="85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2f2dc2a354a_0_18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1528" y="3514478"/>
            <a:ext cx="470755" cy="588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f2dc2a354a_0_18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365424" y="5443696"/>
            <a:ext cx="685799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f2dc2a354a_0_18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94651" y="2633847"/>
            <a:ext cx="735082" cy="93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f2dc2a354a_0_18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865320" y="3377236"/>
            <a:ext cx="686419" cy="862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cturer" id="81" name="Google Shape;81;g2f2dc2a354a_0_18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679640" y="1520872"/>
            <a:ext cx="751187" cy="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f2dc2a354a_0_18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02946" y="5443696"/>
            <a:ext cx="579516" cy="718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f2dc2a354a_0_18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519" y="4644516"/>
            <a:ext cx="486370" cy="598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2f2dc2a354a_0_18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427159" y="3643675"/>
            <a:ext cx="670066" cy="830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nero" id="85" name="Google Shape;85;g2f2dc2a354a_0_18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80158" y="5422999"/>
            <a:ext cx="773496" cy="77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jora continua" id="86" name="Google Shape;86;g2f2dc2a354a_0_18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476370" y="4242865"/>
            <a:ext cx="981072" cy="98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f2dc2a354a_0_189"/>
          <p:cNvPicPr preferRelativeResize="0"/>
          <p:nvPr/>
        </p:nvPicPr>
        <p:blipFill rotWithShape="1">
          <a:blip r:embed="rId21">
            <a:alphaModFix/>
          </a:blip>
          <a:srcRect b="0" l="0" r="53126" t="0"/>
          <a:stretch/>
        </p:blipFill>
        <p:spPr>
          <a:xfrm>
            <a:off x="4825340" y="3395648"/>
            <a:ext cx="459787" cy="12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f2dc2a354a_0_18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086506" y="3655909"/>
            <a:ext cx="716935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f2dc2a354a_0_18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853800" y="2363771"/>
            <a:ext cx="913720" cy="1124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90" name="Google Shape;90;g2f2dc2a354a_0_18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633597" y="1444455"/>
            <a:ext cx="666619" cy="606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" id="91" name="Google Shape;91;g2f2dc2a354a_0_18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646010" y="2588592"/>
            <a:ext cx="818447" cy="744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dy builder" id="92" name="Google Shape;92;g2f2dc2a354a_0_18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694682" y="4568389"/>
            <a:ext cx="721103" cy="655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ldren" id="93" name="Google Shape;93;g2f2dc2a354a_0_18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914187" y="4399145"/>
            <a:ext cx="1061573" cy="965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e" id="94" name="Google Shape;94;g2f2dc2a354a_0_18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4629025" y="5475038"/>
            <a:ext cx="852416" cy="774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" id="95" name="Google Shape;95;g2f2dc2a354a_0_18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53801" y="3442498"/>
            <a:ext cx="913719" cy="83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zzle pieces" id="96" name="Google Shape;96;g2f2dc2a354a_0_18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987773" y="5331027"/>
            <a:ext cx="914400" cy="831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ployee badge" id="97" name="Google Shape;97;g2f2dc2a354a_0_18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364307" y="4500509"/>
            <a:ext cx="795771" cy="723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" id="98" name="Google Shape;98;g2f2dc2a354a_0_18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7433003" y="3571543"/>
            <a:ext cx="550641" cy="500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ily calendar" id="99" name="Google Shape;99;g2f2dc2a354a_0_18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7326378" y="1387393"/>
            <a:ext cx="763891" cy="7638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xi" id="100" name="Google Shape;100;g2f2dc2a354a_0_18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7306421" y="4336314"/>
            <a:ext cx="803804" cy="8038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rger and drink" id="101" name="Google Shape;101;g2f2dc2a354a_0_18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269268" y="2309364"/>
            <a:ext cx="878111" cy="878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p with pin" id="102" name="Google Shape;102;g2f2dc2a354a_0_18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8664806" y="2496141"/>
            <a:ext cx="604200" cy="604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orytelling con relleno sólido" id="103" name="Google Shape;103;g2f2dc2a354a_0_18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9785550" y="1336635"/>
            <a:ext cx="666619" cy="666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llseye con relleno sólido" id="104" name="Google Shape;104;g2f2dc2a354a_0_18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9785550" y="2402066"/>
            <a:ext cx="753119" cy="7531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ought bubble con relleno sólido" id="105" name="Google Shape;105;g2f2dc2a354a_0_18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9846061" y="4399145"/>
            <a:ext cx="684284" cy="684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rclip con relleno sólido" id="106" name="Google Shape;106;g2f2dc2a354a_0_18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852870" y="5466847"/>
            <a:ext cx="685799" cy="685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gaphone con relleno sólido" id="107" name="Google Shape;107;g2f2dc2a354a_0_18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10904375" y="3462147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con relleno sólido" id="108" name="Google Shape;108;g2f2dc2a354a_0_18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1921370" y="140662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cket con relleno sólido" id="109" name="Google Shape;109;g2f2dc2a354a_0_18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0904375" y="1355374"/>
            <a:ext cx="719374" cy="7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f2dc2a354a_0_18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10811897" y="2327386"/>
            <a:ext cx="904329" cy="90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f2dc2a354a_0_189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f2dc2a354a_0_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32760" y="2130532"/>
            <a:ext cx="2663523" cy="259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f2dc2a354a_0_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7714" y="1746738"/>
            <a:ext cx="3041526" cy="336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f2dc2a354a_0_2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1239" y="1793875"/>
            <a:ext cx="3244073" cy="32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f2dc2a354a_0_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8366" y="2054332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f2dc2a354a_0_2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6968" y="1963910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f2dc2a354a_0_235"/>
          <p:cNvSpPr txBox="1"/>
          <p:nvPr/>
        </p:nvSpPr>
        <p:spPr>
          <a:xfrm>
            <a:off x="4075690" y="2935750"/>
            <a:ext cx="3974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1" i="0" sz="4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xto">
  <p:cSld name="7_Text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 rotWithShape="1">
          <a:blip r:embed="rId2">
            <a:alphaModFix/>
          </a:blip>
          <a:srcRect b="12283" l="42687" r="5023" t="11705"/>
          <a:stretch/>
        </p:blipFill>
        <p:spPr>
          <a:xfrm>
            <a:off x="6147421" y="0"/>
            <a:ext cx="604457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/>
          <p:nvPr/>
        </p:nvSpPr>
        <p:spPr>
          <a:xfrm>
            <a:off x="4586025" y="0"/>
            <a:ext cx="6044700" cy="68580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xto">
  <p:cSld name="2_Texto">
    <p:bg>
      <p:bgPr>
        <a:solidFill>
          <a:schemeClr val="accent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-25227" y="29625"/>
            <a:ext cx="12401552" cy="6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515810" y="15158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">
  <p:cSld name="3_Texto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28c4cbc4a_0_81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133" name="Google Shape;133;g2f28c4cbc4a_0_8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" name="Google Shape;134;g2f28c4cbc4a_0_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">
  <p:cSld name="3_Texto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800" y="1586750"/>
            <a:ext cx="4002425" cy="49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515810" y="1211049"/>
            <a:ext cx="4431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i="0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1">
  <p:cSld name="4_Texto_1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2f2dc2a354a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g2f2dc2a354a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exto 1 1">
  <p:cSld name="3_Texto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f28c4cbc4a_0_9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exto">
  <p:cSld name="10_Texto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837744" y="2985802"/>
            <a:ext cx="6157416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14728" l="0" r="0" t="14729"/>
          <a:stretch/>
        </p:blipFill>
        <p:spPr>
          <a:xfrm>
            <a:off x="5805099" y="-134675"/>
            <a:ext cx="6465300" cy="7021101"/>
          </a:xfrm>
          <a:custGeom>
            <a:rect b="b" l="l" r="r" t="t"/>
            <a:pathLst>
              <a:path extrusionOk="0" h="7489174" w="6497789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4021950" y="-20099"/>
            <a:ext cx="7530300" cy="68982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exto">
  <p:cSld name="8_Texto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b="1" sz="4800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8325" y="1156500"/>
            <a:ext cx="4918400" cy="60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os">
  <p:cSld name="ícono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nchas">
  <p:cSld name="Mancha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8820" y="2075307"/>
            <a:ext cx="2663523" cy="259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53117" y="2127728"/>
            <a:ext cx="2252852" cy="2492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4515" y="1999107"/>
            <a:ext cx="2727340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07176" y="1999107"/>
            <a:ext cx="2909349" cy="274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61503" y="1908683"/>
            <a:ext cx="3339241" cy="293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>
            <p:ph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_1">
    <p:bg>
      <p:bgPr>
        <a:solidFill>
          <a:schemeClr val="dk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28c4cbc4a_0_902"/>
          <p:cNvSpPr txBox="1"/>
          <p:nvPr/>
        </p:nvSpPr>
        <p:spPr>
          <a:xfrm>
            <a:off x="-152400" y="281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2f28c4cbc4a_0_902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exto 1">
  <p:cSld name="4_Texto_1"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f4bee18295_0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f4bee18295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5050"/>
            <a:ext cx="12192000" cy="512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f4bee18295_0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9">
  <p:cSld name="CUSTOM_8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f2dc2a354a_0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g2f2dc2a354a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7">
  <p:cSld name="CUSTOM_6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f2dc2a354a_0_143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3134" y="535020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0">
  <p:cSld name="CUSTOM_9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f2dc2a354a_0_146"/>
          <p:cNvPicPr preferRelativeResize="0"/>
          <p:nvPr/>
        </p:nvPicPr>
        <p:blipFill rotWithShape="1">
          <a:blip r:embed="rId2">
            <a:alphaModFix/>
          </a:blip>
          <a:srcRect b="50695" l="0" r="0" t="0"/>
          <a:stretch/>
        </p:blipFill>
        <p:spPr>
          <a:xfrm flipH="1">
            <a:off x="3125" y="5545800"/>
            <a:ext cx="12185750" cy="13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3">
  <p:cSld name="CUSTOM_1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1">
  <p:cSld name="CUSTOM_10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2f2dc2a354a_0_149"/>
          <p:cNvPicPr preferRelativeResize="0"/>
          <p:nvPr/>
        </p:nvPicPr>
        <p:blipFill rotWithShape="1">
          <a:blip r:embed="rId2">
            <a:alphaModFix/>
          </a:blip>
          <a:srcRect b="22087" l="0" r="0" t="0"/>
          <a:stretch/>
        </p:blipFill>
        <p:spPr>
          <a:xfrm flipH="1">
            <a:off x="-3" y="4917057"/>
            <a:ext cx="12185731" cy="1940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2dc2a354a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2f2dc2a354a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98233" y="201003"/>
            <a:ext cx="953159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None/>
              <a:defRPr b="1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9.png"/><Relationship Id="rId4" Type="http://schemas.openxmlformats.org/officeDocument/2006/relationships/image" Target="../media/image67.jp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_k6xrVEd5f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2fae7f2b79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fae7f2b79d_0_7"/>
          <p:cNvSpPr txBox="1"/>
          <p:nvPr/>
        </p:nvSpPr>
        <p:spPr>
          <a:xfrm>
            <a:off x="1415249" y="1705100"/>
            <a:ext cx="9361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madre que cuida a Chile</a:t>
            </a:r>
            <a:endParaRPr b="1" i="0" sz="1400" u="none" cap="none" strike="noStrik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g2fae7f2b79d_0_7"/>
          <p:cNvSpPr txBox="1"/>
          <p:nvPr/>
        </p:nvSpPr>
        <p:spPr>
          <a:xfrm>
            <a:off x="5579925" y="60210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y </a:t>
            </a:r>
            <a:r>
              <a:rPr lang="en-US" sz="300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° básico</a:t>
            </a:r>
            <a:br>
              <a:rPr b="0" i="0" lang="en-US" sz="3000" u="none" cap="none" strike="noStrike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000" u="none" cap="none" strike="noStrike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2fae7f2b79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212" y="2798213"/>
            <a:ext cx="2991600" cy="2991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6" name="Google Shape;176;g2fae7f2b79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fae7f2b79d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fae7f2b79d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"/>
          <p:cNvSpPr txBox="1"/>
          <p:nvPr>
            <p:ph idx="4294967295" type="title"/>
          </p:nvPr>
        </p:nvSpPr>
        <p:spPr>
          <a:xfrm>
            <a:off x="3939048" y="548311"/>
            <a:ext cx="5543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0" y="750775"/>
            <a:ext cx="77799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414502" y="921775"/>
            <a:ext cx="6180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Oración a la Virgen del Carmen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7" name="Google Shape;1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"/>
          <p:cNvSpPr txBox="1"/>
          <p:nvPr/>
        </p:nvSpPr>
        <p:spPr>
          <a:xfrm>
            <a:off x="479325" y="1941875"/>
            <a:ext cx="35766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Madre del Carmelo,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Tengo mil dificultades, ayúdame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los enemigos del alma, sálvame.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desaciertos, ilumíname.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dudas y penas, confórtame.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mis enfermedades, fortaléceme. Cuando me desprecien, anímame.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4129700" y="1941875"/>
            <a:ext cx="37854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tentaciones, defiéndeme.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 las horas difíciles, consuélame.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corazón maternal, ámame. 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 tu inmenso poder, protégeme. Y en tus brazos de madre, recíbeme.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Virgen del Carmen, ruega por nosotros.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Amén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4294967295" type="title"/>
          </p:nvPr>
        </p:nvSpPr>
        <p:spPr>
          <a:xfrm>
            <a:off x="792024" y="548311"/>
            <a:ext cx="46713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Título del juego</a:t>
            </a:r>
            <a:endParaRPr/>
          </a:p>
        </p:txBody>
      </p:sp>
      <p:sp>
        <p:nvSpPr>
          <p:cNvPr id="195" name="Google Shape;195;p7"/>
          <p:cNvSpPr txBox="1"/>
          <p:nvPr>
            <p:ph idx="4294967295" type="title"/>
          </p:nvPr>
        </p:nvSpPr>
        <p:spPr>
          <a:xfrm>
            <a:off x="515799" y="56736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Juguemos a adivinar</a:t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246" y="790986"/>
            <a:ext cx="775650" cy="97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-US" sz="3000">
                <a:latin typeface="Comic Sans MS"/>
                <a:ea typeface="Comic Sans MS"/>
                <a:cs typeface="Comic Sans MS"/>
                <a:sym typeface="Comic Sans MS"/>
              </a:rPr>
              <a:t>Brazos poderosos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395425" y="22159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535105" y="2409213"/>
            <a:ext cx="86484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395426" y="2215958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 txBox="1"/>
          <p:nvPr/>
        </p:nvSpPr>
        <p:spPr>
          <a:xfrm>
            <a:off x="1631067" y="2297388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Se seleccionan dos estudiantes al azar.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69878" y="2409213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395426" y="3305350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395425" y="3305361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94C01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 txBox="1"/>
          <p:nvPr/>
        </p:nvSpPr>
        <p:spPr>
          <a:xfrm>
            <a:off x="1631068" y="33853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Ambos deben unir sus brazos estirados fuertemente.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569877" y="3498616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395426" y="43947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95425" y="4394764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 txBox="1"/>
          <p:nvPr/>
        </p:nvSpPr>
        <p:spPr>
          <a:xfrm>
            <a:off x="1631068" y="447470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El resto de los estudiantes debe formar una fila, de espaldas a la pareja de brazos unidos, y a una distancia considerable (previamente delimitada).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569877" y="4588019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395426" y="5484175"/>
            <a:ext cx="101223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395425" y="5484167"/>
            <a:ext cx="960000" cy="896100"/>
          </a:xfrm>
          <a:prstGeom prst="homePlate">
            <a:avLst>
              <a:gd fmla="val 25903" name="adj"/>
            </a:avLst>
          </a:prstGeom>
          <a:solidFill>
            <a:srgbClr val="37ABC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 txBox="1"/>
          <p:nvPr/>
        </p:nvSpPr>
        <p:spPr>
          <a:xfrm>
            <a:off x="1631068" y="5572450"/>
            <a:ext cx="86484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Cada estudiante de la fila, por turnos, debe correr hacia atrás con los ojos cerrados y dejarse sostener por los estudiantes que forman la barrera.</a:t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7"/>
          <p:cNvSpPr txBox="1"/>
          <p:nvPr/>
        </p:nvSpPr>
        <p:spPr>
          <a:xfrm>
            <a:off x="569877" y="5677422"/>
            <a:ext cx="4869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E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b="1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Thought bubble con relleno sólido" id="227" name="Google Shape;2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4"/>
          <p:cNvCxnSpPr>
            <a:stCxn id="229" idx="4"/>
            <a:endCxn id="230" idx="4"/>
          </p:cNvCxnSpPr>
          <p:nvPr/>
        </p:nvCxnSpPr>
        <p:spPr>
          <a:xfrm>
            <a:off x="1000887" y="2420652"/>
            <a:ext cx="7800" cy="2389500"/>
          </a:xfrm>
          <a:prstGeom prst="straightConnector1">
            <a:avLst/>
          </a:prstGeom>
          <a:noFill/>
          <a:ln cap="flat" cmpd="sng" w="38100">
            <a:solidFill>
              <a:srgbClr val="F1910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31" name="Google Shape;231;p4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¿Qué sintieron quienes tuvieron que sostener a sus compañeros con sus brazos?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 txBox="1"/>
          <p:nvPr/>
        </p:nvSpPr>
        <p:spPr>
          <a:xfrm>
            <a:off x="1266074" y="3055175"/>
            <a:ext cx="8065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¿Cómo se sintieron los que tuvieron que correr de espaldas y lanzarse a los brazos de sus compañeros? ¿Qué les hace decir eso?</a:t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 txBox="1"/>
          <p:nvPr/>
        </p:nvSpPr>
        <p:spPr>
          <a:xfrm>
            <a:off x="1266081" y="43697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rgbClr val="0C1829"/>
                </a:solidFill>
                <a:latin typeface="Calibri"/>
                <a:ea typeface="Calibri"/>
                <a:cs typeface="Calibri"/>
                <a:sym typeface="Calibri"/>
              </a:rPr>
              <a:t>¿Cómo creen que se relaciona la actitud de los compañeros con las manos entrelazadas con la de María, nuestra madre del cielo?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864636" y="4522162"/>
            <a:ext cx="288000" cy="288000"/>
          </a:xfrm>
          <a:prstGeom prst="ellipse">
            <a:avLst/>
          </a:prstGeom>
          <a:solidFill>
            <a:srgbClr val="F19103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5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49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le agradecemos a la Virgen del Carmen su protección a Chile?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/>
          <p:nvPr>
            <p:ph type="title"/>
          </p:nvPr>
        </p:nvSpPr>
        <p:spPr>
          <a:xfrm>
            <a:off x="837744" y="2764203"/>
            <a:ext cx="5258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>
                <a:solidFill>
                  <a:srgbClr val="D21226"/>
                </a:solidFill>
              </a:rPr>
              <a:t>¡Hagamos flores para nuestra Reina!</a:t>
            </a:r>
            <a:endParaRPr>
              <a:solidFill>
                <a:srgbClr val="D2122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"/>
          <p:cNvSpPr txBox="1"/>
          <p:nvPr>
            <p:ph idx="4294967295" type="title"/>
          </p:nvPr>
        </p:nvSpPr>
        <p:spPr>
          <a:xfrm>
            <a:off x="792024" y="548311"/>
            <a:ext cx="86907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Helvetica Neue"/>
              <a:buNone/>
            </a:pPr>
            <a:r>
              <a:rPr lang="en-US"/>
              <a:t>Reflexionemos</a:t>
            </a:r>
            <a:endParaRPr/>
          </a:p>
        </p:txBody>
      </p:sp>
      <p:sp>
        <p:nvSpPr>
          <p:cNvPr id="252" name="Google Shape;252;p8"/>
          <p:cNvSpPr/>
          <p:nvPr/>
        </p:nvSpPr>
        <p:spPr>
          <a:xfrm>
            <a:off x="-1" y="750781"/>
            <a:ext cx="1743000" cy="896100"/>
          </a:xfrm>
          <a:prstGeom prst="homePlate">
            <a:avLst>
              <a:gd fmla="val 25903" name="adj"/>
            </a:avLst>
          </a:prstGeom>
          <a:solidFill>
            <a:srgbClr val="D21226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3547725" y="2719450"/>
            <a:ext cx="42795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InsertIn</a:t>
            </a:r>
            <a:endParaRPr sz="2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8"/>
          <p:cNvSpPr txBox="1"/>
          <p:nvPr/>
        </p:nvSpPr>
        <p:spPr>
          <a:xfrm>
            <a:off x="2940325" y="2801650"/>
            <a:ext cx="71208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 FLORES DE PAPEL - 6 IDEAS FACILES Manualidades Para Todos</a:t>
            </a:r>
            <a:endParaRPr sz="2400">
              <a:solidFill>
                <a:srgbClr val="0000FF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f52b1e0a46_1_0"/>
          <p:cNvSpPr/>
          <p:nvPr/>
        </p:nvSpPr>
        <p:spPr>
          <a:xfrm>
            <a:off x="2141880" y="1676399"/>
            <a:ext cx="7834800" cy="3507900"/>
          </a:xfrm>
          <a:prstGeom prst="roundRect">
            <a:avLst>
              <a:gd fmla="val 339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f52b1e0a46_1_0"/>
          <p:cNvSpPr/>
          <p:nvPr>
            <p:ph idx="4294967295" type="body"/>
          </p:nvPr>
        </p:nvSpPr>
        <p:spPr>
          <a:xfrm>
            <a:off x="2579688" y="1408113"/>
            <a:ext cx="7032600" cy="536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15900" sx="101000" rotWithShape="0" algn="ctr" dir="5400000" dist="50800" sy="101000">
              <a:srgbClr val="000000">
                <a:alpha val="7255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 sz="23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Meta de la clase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f52b1e0a46_1_0"/>
          <p:cNvSpPr txBox="1"/>
          <p:nvPr/>
        </p:nvSpPr>
        <p:spPr>
          <a:xfrm>
            <a:off x="2690941" y="2830219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le agradecemos a la Virgen del Carmen su protección a Chile?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illa-trabün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