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2" r:id="rId4"/>
    <p:sldMasterId id="214748368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6858000" cx="12192000"/>
  <p:notesSz cx="6858000" cy="9144000"/>
  <p:embeddedFontLst>
    <p:embeddedFont>
      <p:font typeface="Lato"/>
      <p:regular r:id="rId23"/>
      <p:bold r:id="rId24"/>
      <p:italic r:id="rId25"/>
      <p:boldItalic r:id="rId26"/>
    </p:embeddedFont>
    <p:embeddedFont>
      <p:font typeface="Lato Light"/>
      <p:regular r:id="rId27"/>
      <p:bold r:id="rId28"/>
      <p:italic r:id="rId29"/>
      <p:boldItalic r:id="rId30"/>
    </p:embeddedFont>
    <p:embeddedFont>
      <p:font typeface="Helvetica Neue"/>
      <p:regular r:id="rId31"/>
      <p:bold r:id="rId32"/>
      <p:italic r:id="rId33"/>
      <p:boldItalic r:id="rId34"/>
    </p:embeddedFont>
    <p:embeddedFont>
      <p:font typeface="Helvetica Neue Ligh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9" roundtripDataSignature="AMtx7miwZnLrzHm+QzuFpbbwq1N/DjZz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28" Type="http://schemas.openxmlformats.org/officeDocument/2006/relationships/font" Target="fonts/LatoLight-bold.fntdata"/><Relationship Id="rId27" Type="http://schemas.openxmlformats.org/officeDocument/2006/relationships/font" Target="fonts/LatoLight-regular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Light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regular.fntdata"/><Relationship Id="rId30" Type="http://schemas.openxmlformats.org/officeDocument/2006/relationships/font" Target="fonts/LatoLight-boldItalic.fntdata"/><Relationship Id="rId11" Type="http://schemas.openxmlformats.org/officeDocument/2006/relationships/slide" Target="slides/slide5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4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7.xml"/><Relationship Id="rId35" Type="http://schemas.openxmlformats.org/officeDocument/2006/relationships/font" Target="fonts/HelveticaNeueLight-regular.fntdata"/><Relationship Id="rId12" Type="http://schemas.openxmlformats.org/officeDocument/2006/relationships/slide" Target="slides/slide6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9.xml"/><Relationship Id="rId37" Type="http://schemas.openxmlformats.org/officeDocument/2006/relationships/font" Target="fonts/HelveticaNeueLight-italic.fntdata"/><Relationship Id="rId14" Type="http://schemas.openxmlformats.org/officeDocument/2006/relationships/slide" Target="slides/slide8.xml"/><Relationship Id="rId36" Type="http://schemas.openxmlformats.org/officeDocument/2006/relationships/font" Target="fonts/HelveticaNeueLight-bold.fntdata"/><Relationship Id="rId17" Type="http://schemas.openxmlformats.org/officeDocument/2006/relationships/slide" Target="slides/slide11.xml"/><Relationship Id="rId39" Type="http://customschemas.google.com/relationships/presentationmetadata" Target="metadata"/><Relationship Id="rId16" Type="http://schemas.openxmlformats.org/officeDocument/2006/relationships/slide" Target="slides/slide10.xml"/><Relationship Id="rId38" Type="http://schemas.openxmlformats.org/officeDocument/2006/relationships/font" Target="fonts/HelveticaNeueLight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faf8bb30bf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2faf8bb30bf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g2faf8bb30bf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f42a5921e8_0_5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f42a5921e8_0_5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2f42a5921e8_0_5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f42a5921e8_0_5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g2f42a5921e8_0_5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f42a5921e8_0_5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f42a5921e8_0_5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2f42a5921e8_0_5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f42a5921e8_0_5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f42a5921e8_0_5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2f42a5921e8_0_5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f42a5921e8_0_6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f42a5921e8_0_6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f42a5921e8_0_6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f42a5921e8_0_7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g2f42a5921e8_0_7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f28c4cbc4a_0_9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g2f28c4cbc4a_0_9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9" name="Google Shape;449;g2f28c4cbc4a_0_9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f42a5921e8_0_3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g2f42a5921e8_0_3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f28c4cbc4a_0_3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2f28c4cbc4a_0_3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g2f28c4cbc4a_0_3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42a5921e8_0_5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g2f42a5921e8_0_5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f42a5921e8_0_5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8" name="Google Shape;308;g2f42a5921e8_0_5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15204a0974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g315204a0974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15204a0974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5" name="Google Shape;335;g315204a0974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15204a0974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7" name="Google Shape;347;g315204a0974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40" Type="http://schemas.openxmlformats.org/officeDocument/2006/relationships/image" Target="../media/image44.png"/><Relationship Id="rId20" Type="http://schemas.openxmlformats.org/officeDocument/2006/relationships/image" Target="../media/image28.png"/><Relationship Id="rId42" Type="http://schemas.openxmlformats.org/officeDocument/2006/relationships/image" Target="../media/image47.png"/><Relationship Id="rId41" Type="http://schemas.openxmlformats.org/officeDocument/2006/relationships/image" Target="../media/image42.png"/><Relationship Id="rId22" Type="http://schemas.openxmlformats.org/officeDocument/2006/relationships/image" Target="../media/image29.png"/><Relationship Id="rId21" Type="http://schemas.openxmlformats.org/officeDocument/2006/relationships/image" Target="../media/image34.png"/><Relationship Id="rId43" Type="http://schemas.openxmlformats.org/officeDocument/2006/relationships/image" Target="../media/image43.png"/><Relationship Id="rId24" Type="http://schemas.openxmlformats.org/officeDocument/2006/relationships/image" Target="../media/image20.png"/><Relationship Id="rId23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.png"/><Relationship Id="rId26" Type="http://schemas.openxmlformats.org/officeDocument/2006/relationships/image" Target="../media/image27.png"/><Relationship Id="rId25" Type="http://schemas.openxmlformats.org/officeDocument/2006/relationships/image" Target="../media/image25.png"/><Relationship Id="rId28" Type="http://schemas.openxmlformats.org/officeDocument/2006/relationships/image" Target="../media/image61.png"/><Relationship Id="rId27" Type="http://schemas.openxmlformats.org/officeDocument/2006/relationships/image" Target="../media/image30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29" Type="http://schemas.openxmlformats.org/officeDocument/2006/relationships/image" Target="../media/image32.png"/><Relationship Id="rId7" Type="http://schemas.openxmlformats.org/officeDocument/2006/relationships/image" Target="../media/image5.png"/><Relationship Id="rId8" Type="http://schemas.openxmlformats.org/officeDocument/2006/relationships/image" Target="../media/image9.png"/><Relationship Id="rId31" Type="http://schemas.openxmlformats.org/officeDocument/2006/relationships/image" Target="../media/image33.png"/><Relationship Id="rId30" Type="http://schemas.openxmlformats.org/officeDocument/2006/relationships/image" Target="../media/image37.png"/><Relationship Id="rId11" Type="http://schemas.openxmlformats.org/officeDocument/2006/relationships/image" Target="../media/image31.png"/><Relationship Id="rId33" Type="http://schemas.openxmlformats.org/officeDocument/2006/relationships/image" Target="../media/image40.png"/><Relationship Id="rId10" Type="http://schemas.openxmlformats.org/officeDocument/2006/relationships/image" Target="../media/image50.png"/><Relationship Id="rId32" Type="http://schemas.openxmlformats.org/officeDocument/2006/relationships/image" Target="../media/image35.png"/><Relationship Id="rId13" Type="http://schemas.openxmlformats.org/officeDocument/2006/relationships/image" Target="../media/image13.png"/><Relationship Id="rId35" Type="http://schemas.openxmlformats.org/officeDocument/2006/relationships/image" Target="../media/image36.png"/><Relationship Id="rId12" Type="http://schemas.openxmlformats.org/officeDocument/2006/relationships/image" Target="../media/image11.png"/><Relationship Id="rId34" Type="http://schemas.openxmlformats.org/officeDocument/2006/relationships/image" Target="../media/image38.png"/><Relationship Id="rId15" Type="http://schemas.openxmlformats.org/officeDocument/2006/relationships/image" Target="../media/image26.png"/><Relationship Id="rId37" Type="http://schemas.openxmlformats.org/officeDocument/2006/relationships/image" Target="../media/image77.png"/><Relationship Id="rId14" Type="http://schemas.openxmlformats.org/officeDocument/2006/relationships/image" Target="../media/image15.png"/><Relationship Id="rId36" Type="http://schemas.openxmlformats.org/officeDocument/2006/relationships/image" Target="../media/image41.png"/><Relationship Id="rId17" Type="http://schemas.openxmlformats.org/officeDocument/2006/relationships/image" Target="../media/image12.png"/><Relationship Id="rId39" Type="http://schemas.openxmlformats.org/officeDocument/2006/relationships/image" Target="../media/image45.png"/><Relationship Id="rId16" Type="http://schemas.openxmlformats.org/officeDocument/2006/relationships/image" Target="../media/image14.png"/><Relationship Id="rId38" Type="http://schemas.openxmlformats.org/officeDocument/2006/relationships/image" Target="../media/image39.png"/><Relationship Id="rId19" Type="http://schemas.openxmlformats.org/officeDocument/2006/relationships/image" Target="../media/image23.png"/><Relationship Id="rId18" Type="http://schemas.openxmlformats.org/officeDocument/2006/relationships/image" Target="../media/image1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Relationship Id="rId3" Type="http://schemas.openxmlformats.org/officeDocument/2006/relationships/image" Target="../media/image52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Relationship Id="rId6" Type="http://schemas.openxmlformats.org/officeDocument/2006/relationships/image" Target="../media/image5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5.png"/><Relationship Id="rId3" Type="http://schemas.openxmlformats.org/officeDocument/2006/relationships/image" Target="../media/image92.png"/><Relationship Id="rId4" Type="http://schemas.openxmlformats.org/officeDocument/2006/relationships/image" Target="../media/image8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7.png"/><Relationship Id="rId3" Type="http://schemas.openxmlformats.org/officeDocument/2006/relationships/image" Target="../media/image5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png"/><Relationship Id="rId3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8.png"/><Relationship Id="rId3" Type="http://schemas.openxmlformats.org/officeDocument/2006/relationships/image" Target="../media/image9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4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40" Type="http://schemas.openxmlformats.org/officeDocument/2006/relationships/image" Target="../media/image44.png"/><Relationship Id="rId20" Type="http://schemas.openxmlformats.org/officeDocument/2006/relationships/image" Target="../media/image28.png"/><Relationship Id="rId42" Type="http://schemas.openxmlformats.org/officeDocument/2006/relationships/image" Target="../media/image47.png"/><Relationship Id="rId41" Type="http://schemas.openxmlformats.org/officeDocument/2006/relationships/image" Target="../media/image42.png"/><Relationship Id="rId22" Type="http://schemas.openxmlformats.org/officeDocument/2006/relationships/image" Target="../media/image29.png"/><Relationship Id="rId21" Type="http://schemas.openxmlformats.org/officeDocument/2006/relationships/image" Target="../media/image34.png"/><Relationship Id="rId43" Type="http://schemas.openxmlformats.org/officeDocument/2006/relationships/image" Target="../media/image43.png"/><Relationship Id="rId24" Type="http://schemas.openxmlformats.org/officeDocument/2006/relationships/image" Target="../media/image20.png"/><Relationship Id="rId23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.png"/><Relationship Id="rId26" Type="http://schemas.openxmlformats.org/officeDocument/2006/relationships/image" Target="../media/image27.png"/><Relationship Id="rId25" Type="http://schemas.openxmlformats.org/officeDocument/2006/relationships/image" Target="../media/image25.png"/><Relationship Id="rId28" Type="http://schemas.openxmlformats.org/officeDocument/2006/relationships/image" Target="../media/image61.png"/><Relationship Id="rId27" Type="http://schemas.openxmlformats.org/officeDocument/2006/relationships/image" Target="../media/image30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29" Type="http://schemas.openxmlformats.org/officeDocument/2006/relationships/image" Target="../media/image32.png"/><Relationship Id="rId7" Type="http://schemas.openxmlformats.org/officeDocument/2006/relationships/image" Target="../media/image5.png"/><Relationship Id="rId8" Type="http://schemas.openxmlformats.org/officeDocument/2006/relationships/image" Target="../media/image9.png"/><Relationship Id="rId31" Type="http://schemas.openxmlformats.org/officeDocument/2006/relationships/image" Target="../media/image33.png"/><Relationship Id="rId30" Type="http://schemas.openxmlformats.org/officeDocument/2006/relationships/image" Target="../media/image37.png"/><Relationship Id="rId11" Type="http://schemas.openxmlformats.org/officeDocument/2006/relationships/image" Target="../media/image31.png"/><Relationship Id="rId33" Type="http://schemas.openxmlformats.org/officeDocument/2006/relationships/image" Target="../media/image40.png"/><Relationship Id="rId10" Type="http://schemas.openxmlformats.org/officeDocument/2006/relationships/image" Target="../media/image50.png"/><Relationship Id="rId32" Type="http://schemas.openxmlformats.org/officeDocument/2006/relationships/image" Target="../media/image35.png"/><Relationship Id="rId13" Type="http://schemas.openxmlformats.org/officeDocument/2006/relationships/image" Target="../media/image13.png"/><Relationship Id="rId35" Type="http://schemas.openxmlformats.org/officeDocument/2006/relationships/image" Target="../media/image36.png"/><Relationship Id="rId12" Type="http://schemas.openxmlformats.org/officeDocument/2006/relationships/image" Target="../media/image11.png"/><Relationship Id="rId34" Type="http://schemas.openxmlformats.org/officeDocument/2006/relationships/image" Target="../media/image38.png"/><Relationship Id="rId15" Type="http://schemas.openxmlformats.org/officeDocument/2006/relationships/image" Target="../media/image26.png"/><Relationship Id="rId37" Type="http://schemas.openxmlformats.org/officeDocument/2006/relationships/image" Target="../media/image77.png"/><Relationship Id="rId14" Type="http://schemas.openxmlformats.org/officeDocument/2006/relationships/image" Target="../media/image15.png"/><Relationship Id="rId36" Type="http://schemas.openxmlformats.org/officeDocument/2006/relationships/image" Target="../media/image41.png"/><Relationship Id="rId17" Type="http://schemas.openxmlformats.org/officeDocument/2006/relationships/image" Target="../media/image12.png"/><Relationship Id="rId39" Type="http://schemas.openxmlformats.org/officeDocument/2006/relationships/image" Target="../media/image45.png"/><Relationship Id="rId16" Type="http://schemas.openxmlformats.org/officeDocument/2006/relationships/image" Target="../media/image14.png"/><Relationship Id="rId38" Type="http://schemas.openxmlformats.org/officeDocument/2006/relationships/image" Target="../media/image39.png"/><Relationship Id="rId19" Type="http://schemas.openxmlformats.org/officeDocument/2006/relationships/image" Target="../media/image23.png"/><Relationship Id="rId18" Type="http://schemas.openxmlformats.org/officeDocument/2006/relationships/image" Target="../media/image19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4.png"/><Relationship Id="rId3" Type="http://schemas.openxmlformats.org/officeDocument/2006/relationships/image" Target="../media/image52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Relationship Id="rId6" Type="http://schemas.openxmlformats.org/officeDocument/2006/relationships/image" Target="../media/image5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129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0.png"/><Relationship Id="rId3" Type="http://schemas.openxmlformats.org/officeDocument/2006/relationships/image" Target="../media/image87.png"/><Relationship Id="rId4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0.png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0"/>
            <a:ext cx="12192000" cy="506984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2"/>
          <p:cNvSpPr txBox="1"/>
          <p:nvPr>
            <p:ph type="ctrTitle"/>
          </p:nvPr>
        </p:nvSpPr>
        <p:spPr>
          <a:xfrm>
            <a:off x="481424" y="4463320"/>
            <a:ext cx="7681020" cy="670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" type="subTitle"/>
          </p:nvPr>
        </p:nvSpPr>
        <p:spPr>
          <a:xfrm>
            <a:off x="552544" y="5220195"/>
            <a:ext cx="4436016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  <a:defRPr i="0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2"/>
          <p:cNvSpPr/>
          <p:nvPr/>
        </p:nvSpPr>
        <p:spPr>
          <a:xfrm>
            <a:off x="9310255" y="166534"/>
            <a:ext cx="2594551" cy="1163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2"/>
          <p:cNvSpPr/>
          <p:nvPr/>
        </p:nvSpPr>
        <p:spPr>
          <a:xfrm>
            <a:off x="9717370" y="166534"/>
            <a:ext cx="2474630" cy="6801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55045" y="208772"/>
            <a:ext cx="1649761" cy="152068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2"/>
          <p:cNvSpPr txBox="1"/>
          <p:nvPr>
            <p:ph idx="2" type="body"/>
          </p:nvPr>
        </p:nvSpPr>
        <p:spPr>
          <a:xfrm>
            <a:off x="481013" y="3979333"/>
            <a:ext cx="5208587" cy="4847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9pPr>
          </a:lstStyle>
          <a:p/>
        </p:txBody>
      </p:sp>
      <p:sp>
        <p:nvSpPr>
          <p:cNvPr id="22" name="Google Shape;22;p22"/>
          <p:cNvSpPr txBox="1"/>
          <p:nvPr/>
        </p:nvSpPr>
        <p:spPr>
          <a:xfrm>
            <a:off x="-152400" y="28194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8993"/>
            <a:ext cx="12192000" cy="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imagen 50/50">
  <p:cSld name="Texto e imagen 50/50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íconos">
  <p:cSld name="ícono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/>
          <p:nvPr>
            <p:ph idx="1" type="body"/>
          </p:nvPr>
        </p:nvSpPr>
        <p:spPr>
          <a:xfrm>
            <a:off x="10381573" y="548311"/>
            <a:ext cx="1854495" cy="417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Objetivo" id="55" name="Google Shape;5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28875" y="5486392"/>
            <a:ext cx="763570" cy="7635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ismáticos" id="56" name="Google Shape;5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8758" y="4399145"/>
            <a:ext cx="803804" cy="803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la" id="57" name="Google Shape;5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8117" y="1421214"/>
            <a:ext cx="888150" cy="8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3321" y="1587164"/>
            <a:ext cx="458767" cy="78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2993" y="3557207"/>
            <a:ext cx="739423" cy="91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07140" y="5486391"/>
            <a:ext cx="710104" cy="71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04095" y="1406620"/>
            <a:ext cx="813130" cy="100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35750" y="2600314"/>
            <a:ext cx="818447" cy="103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4535" y="2593447"/>
            <a:ext cx="796338" cy="85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3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731528" y="3514478"/>
            <a:ext cx="470756" cy="58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3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65424" y="5443696"/>
            <a:ext cx="6857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394651" y="2633847"/>
            <a:ext cx="735082" cy="93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865320" y="3377236"/>
            <a:ext cx="686419" cy="8629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cturer" id="68" name="Google Shape;68;p3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679640" y="1520872"/>
            <a:ext cx="751187" cy="75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3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02946" y="5443696"/>
            <a:ext cx="579516" cy="71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3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49519" y="4644516"/>
            <a:ext cx="486370" cy="59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427159" y="3643675"/>
            <a:ext cx="670066" cy="8308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nero" id="72" name="Google Shape;72;p3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580158" y="5422999"/>
            <a:ext cx="773496" cy="7734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jora continua" id="73" name="Google Shape;73;p3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476370" y="4242865"/>
            <a:ext cx="981072" cy="98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0"/>
          <p:cNvPicPr preferRelativeResize="0"/>
          <p:nvPr/>
        </p:nvPicPr>
        <p:blipFill rotWithShape="1">
          <a:blip r:embed="rId21">
            <a:alphaModFix/>
          </a:blip>
          <a:srcRect b="0" l="0" r="53126" t="0"/>
          <a:stretch/>
        </p:blipFill>
        <p:spPr>
          <a:xfrm>
            <a:off x="4825340" y="3395648"/>
            <a:ext cx="459787" cy="121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2086506" y="3655909"/>
            <a:ext cx="716935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853800" y="2363771"/>
            <a:ext cx="913720" cy="11245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art" id="77" name="Google Shape;77;p3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8633597" y="1444455"/>
            <a:ext cx="666619" cy="6060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" id="78" name="Google Shape;78;p3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4646010" y="2588592"/>
            <a:ext cx="818447" cy="744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dy builder" id="79" name="Google Shape;79;p30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694682" y="4568389"/>
            <a:ext cx="721103" cy="6555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ldren" id="80" name="Google Shape;80;p30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914187" y="4399145"/>
            <a:ext cx="1061573" cy="965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oe" id="81" name="Google Shape;81;p30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4629025" y="5475038"/>
            <a:ext cx="852416" cy="774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hand" id="82" name="Google Shape;82;p30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5853801" y="3442498"/>
            <a:ext cx="913719" cy="830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zzle pieces" id="83" name="Google Shape;83;p30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987773" y="5331027"/>
            <a:ext cx="914400" cy="8312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ployee badge" id="84" name="Google Shape;84;p30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3364307" y="4500509"/>
            <a:ext cx="795771" cy="7234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ophy" id="85" name="Google Shape;85;p30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7433003" y="3571543"/>
            <a:ext cx="550641" cy="500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ily calendar" id="86" name="Google Shape;86;p30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326378" y="1387393"/>
            <a:ext cx="763891" cy="7638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xi" id="87" name="Google Shape;87;p30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7306421" y="4336314"/>
            <a:ext cx="803804" cy="803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rger and drink" id="88" name="Google Shape;88;p30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269268" y="2309364"/>
            <a:ext cx="878111" cy="8781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 with pin" id="89" name="Google Shape;89;p30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664806" y="2496141"/>
            <a:ext cx="604200" cy="60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rytelling con relleno sólido" id="90" name="Google Shape;90;p30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785550" y="1336635"/>
            <a:ext cx="666619" cy="6666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llseye con relleno sólido" id="91" name="Google Shape;91;p30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9785550" y="2402066"/>
            <a:ext cx="753119" cy="7531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ought bubble con relleno sólido" id="92" name="Google Shape;92;p30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9846061" y="4399145"/>
            <a:ext cx="684284" cy="6842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perclip con relleno sólido" id="93" name="Google Shape;93;p30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9852870" y="5466847"/>
            <a:ext cx="685799" cy="685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gaphone con relleno sólido" id="94" name="Google Shape;94;p30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0904375" y="3462147"/>
            <a:ext cx="719374" cy="719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apping hands con relleno sólido" id="95" name="Google Shape;95;p30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921370" y="140662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cket con relleno sólido" id="96" name="Google Shape;96;p30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0904375" y="1355374"/>
            <a:ext cx="719374" cy="71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0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10811897" y="2327386"/>
            <a:ext cx="904329" cy="90432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0"/>
          <p:cNvSpPr txBox="1"/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sz="3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nchas">
  <p:cSld name="Manchas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820" y="2075307"/>
            <a:ext cx="2663523" cy="259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3117" y="2127728"/>
            <a:ext cx="2252852" cy="249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4515" y="1999107"/>
            <a:ext cx="2727340" cy="274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7176" y="1999107"/>
            <a:ext cx="2909349" cy="274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1503" y="1908683"/>
            <a:ext cx="3339241" cy="293018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1"/>
          <p:cNvSpPr txBox="1"/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sz="3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 1">
  <p:cSld name="Portada_1">
    <p:bg>
      <p:bgPr>
        <a:solidFill>
          <a:schemeClr val="dk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f28c4cbc4a_0_902"/>
          <p:cNvSpPr txBox="1"/>
          <p:nvPr/>
        </p:nvSpPr>
        <p:spPr>
          <a:xfrm>
            <a:off x="-152400" y="28194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g2f28c4cbc4a_0_902"/>
          <p:cNvPicPr preferRelativeResize="0"/>
          <p:nvPr/>
        </p:nvPicPr>
        <p:blipFill rotWithShape="1">
          <a:blip r:embed="rId2">
            <a:alphaModFix/>
          </a:blip>
          <a:srcRect b="22087" l="0" r="0" t="0"/>
          <a:stretch/>
        </p:blipFill>
        <p:spPr>
          <a:xfrm flipH="1">
            <a:off x="-3" y="4917057"/>
            <a:ext cx="12185731" cy="1940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8">
  <p:cSld name="CUSTOM_7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n blanco">
  <p:cSld name="1_En blanco"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exto 1">
  <p:cSld name="4_Texto_1">
    <p:bg>
      <p:bgPr>
        <a:solidFill>
          <a:schemeClr val="dk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2f42a5921e8_0_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943829"/>
            <a:ext cx="12192000" cy="193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2f42a5921e8_0_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5050"/>
            <a:ext cx="12192000" cy="512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2f42a5921e8_0_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6750" y="1293750"/>
            <a:ext cx="4070475" cy="55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9">
  <p:cSld name="CUSTOM_8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2f42a5921e8_0_1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4975" y="831313"/>
            <a:ext cx="4367033" cy="590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f42a5921e8_0_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1832" y="4761224"/>
            <a:ext cx="7520170" cy="209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7">
  <p:cSld name="CUSTOM_6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2f42a5921e8_0_143"/>
          <p:cNvPicPr preferRelativeResize="0"/>
          <p:nvPr/>
        </p:nvPicPr>
        <p:blipFill rotWithShape="1">
          <a:blip r:embed="rId2">
            <a:alphaModFix/>
          </a:blip>
          <a:srcRect b="22088" l="0" r="0" t="0"/>
          <a:stretch/>
        </p:blipFill>
        <p:spPr>
          <a:xfrm flipH="1">
            <a:off x="3134" y="5350207"/>
            <a:ext cx="12185731" cy="1940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0">
  <p:cSld name="CUSTOM_9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exto">
  <p:cSld name="7_Texto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3"/>
          <p:cNvPicPr preferRelativeResize="0"/>
          <p:nvPr/>
        </p:nvPicPr>
        <p:blipFill rotWithShape="1">
          <a:blip r:embed="rId2">
            <a:alphaModFix/>
          </a:blip>
          <a:srcRect b="12283" l="42687" r="5023" t="11705"/>
          <a:stretch/>
        </p:blipFill>
        <p:spPr>
          <a:xfrm>
            <a:off x="6267850" y="0"/>
            <a:ext cx="626562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3"/>
          <p:cNvSpPr/>
          <p:nvPr/>
        </p:nvSpPr>
        <p:spPr>
          <a:xfrm>
            <a:off x="4254225" y="0"/>
            <a:ext cx="6265500" cy="6858000"/>
          </a:xfrm>
          <a:prstGeom prst="rect">
            <a:avLst/>
          </a:prstGeom>
          <a:gradFill>
            <a:gsLst>
              <a:gs pos="0">
                <a:srgbClr val="FDFFFF"/>
              </a:gs>
              <a:gs pos="8000">
                <a:srgbClr val="FDFFFF"/>
              </a:gs>
              <a:gs pos="13000">
                <a:srgbClr val="FEFFFF"/>
              </a:gs>
              <a:gs pos="24000">
                <a:srgbClr val="FEFFFF"/>
              </a:gs>
              <a:gs pos="36000">
                <a:srgbClr val="FEFFFF"/>
              </a:gs>
              <a:gs pos="9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2">
  <p:cSld name="CUSTOM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2f42a5921e8_0_146"/>
          <p:cNvPicPr preferRelativeResize="0"/>
          <p:nvPr/>
        </p:nvPicPr>
        <p:blipFill rotWithShape="1">
          <a:blip r:embed="rId2">
            <a:alphaModFix/>
          </a:blip>
          <a:srcRect b="50695" l="0" r="0" t="0"/>
          <a:stretch/>
        </p:blipFill>
        <p:spPr>
          <a:xfrm flipH="1">
            <a:off x="3125" y="5545800"/>
            <a:ext cx="12185750" cy="13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3">
  <p:cSld name="CUSTOM_12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1">
  <p:cSld name="CUSTOM_10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g2f42a5921e8_0_149"/>
          <p:cNvPicPr preferRelativeResize="0"/>
          <p:nvPr/>
        </p:nvPicPr>
        <p:blipFill rotWithShape="1">
          <a:blip r:embed="rId2">
            <a:alphaModFix/>
          </a:blip>
          <a:srcRect b="22088" l="0" r="0" t="0"/>
          <a:stretch/>
        </p:blipFill>
        <p:spPr>
          <a:xfrm flipH="1">
            <a:off x="-3" y="4917057"/>
            <a:ext cx="12185731" cy="1940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2">
  <p:cSld name="CUSTOM_11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2f42a5921e8_0_151"/>
          <p:cNvPicPr preferRelativeResize="0"/>
          <p:nvPr/>
        </p:nvPicPr>
        <p:blipFill rotWithShape="1">
          <a:blip r:embed="rId2">
            <a:alphaModFix/>
          </a:blip>
          <a:srcRect b="44459" l="0" r="0" t="0"/>
          <a:stretch/>
        </p:blipFill>
        <p:spPr>
          <a:xfrm flipH="1">
            <a:off x="212175" y="5474377"/>
            <a:ext cx="12185725" cy="138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3">
  <p:cSld name="CUSTOM_2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2f42a5921e8_0_1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44300" y="591700"/>
            <a:ext cx="4847705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4">
  <p:cSld name="CUSTOM_13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2f42a5921e8_0_155"/>
          <p:cNvPicPr preferRelativeResize="0"/>
          <p:nvPr/>
        </p:nvPicPr>
        <p:blipFill rotWithShape="1">
          <a:blip r:embed="rId2">
            <a:alphaModFix/>
          </a:blip>
          <a:srcRect b="22088" l="0" r="0" t="0"/>
          <a:stretch/>
        </p:blipFill>
        <p:spPr>
          <a:xfrm flipH="1">
            <a:off x="-3" y="4917057"/>
            <a:ext cx="12185731" cy="1940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f42a5921e8_0_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751" y="463431"/>
            <a:ext cx="2282124" cy="2103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4 1">
  <p:cSld name="CUSTOM_13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2f42a5921e8_0_158"/>
          <p:cNvPicPr preferRelativeResize="0"/>
          <p:nvPr/>
        </p:nvPicPr>
        <p:blipFill rotWithShape="1">
          <a:blip r:embed="rId2">
            <a:alphaModFix/>
          </a:blip>
          <a:srcRect b="22088" l="0" r="0" t="0"/>
          <a:stretch/>
        </p:blipFill>
        <p:spPr>
          <a:xfrm flipH="1">
            <a:off x="-3" y="4917057"/>
            <a:ext cx="12185731" cy="1940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f42a5921e8_0_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751" y="463431"/>
            <a:ext cx="2282124" cy="2103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4 1 1">
  <p:cSld name="CUSTOM_13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2f42a5921e8_0_161"/>
          <p:cNvPicPr preferRelativeResize="0"/>
          <p:nvPr/>
        </p:nvPicPr>
        <p:blipFill rotWithShape="1">
          <a:blip r:embed="rId2">
            <a:alphaModFix/>
          </a:blip>
          <a:srcRect b="22088" l="0" r="0" t="0"/>
          <a:stretch/>
        </p:blipFill>
        <p:spPr>
          <a:xfrm flipH="1">
            <a:off x="-3" y="4917057"/>
            <a:ext cx="12185731" cy="1940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f42a5921e8_0_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751" y="463431"/>
            <a:ext cx="2282124" cy="2103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4">
  <p:cSld name="CUSTOM_3">
    <p:bg>
      <p:bgPr>
        <a:solidFill>
          <a:schemeClr val="accent3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5">
  <p:cSld name="CUSTOM_4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2f42a5921e8_0_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1832" y="4761224"/>
            <a:ext cx="7520170" cy="209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f42a5921e8_0_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5190662"/>
            <a:ext cx="9159799" cy="1667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exto">
  <p:cSld name="2_Texto">
    <p:bg>
      <p:bgPr>
        <a:solidFill>
          <a:schemeClr val="accent3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/>
          <p:nvPr>
            <p:ph idx="1" type="body"/>
          </p:nvPr>
        </p:nvSpPr>
        <p:spPr>
          <a:xfrm>
            <a:off x="515810" y="15158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i="0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6">
  <p:cSld name="CUSTOM_5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g2f42a5921e8_0_1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366232"/>
            <a:ext cx="12192000" cy="3960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bg>
      <p:bgPr>
        <a:solidFill>
          <a:schemeClr val="dk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f42a5921e8_0_170"/>
          <p:cNvSpPr txBox="1"/>
          <p:nvPr/>
        </p:nvSpPr>
        <p:spPr>
          <a:xfrm>
            <a:off x="-152400" y="28194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g2f42a5921e8_0_170"/>
          <p:cNvPicPr preferRelativeResize="0"/>
          <p:nvPr/>
        </p:nvPicPr>
        <p:blipFill rotWithShape="1">
          <a:blip r:embed="rId2">
            <a:alphaModFix/>
          </a:blip>
          <a:srcRect b="22088" l="0" r="0" t="0"/>
          <a:stretch/>
        </p:blipFill>
        <p:spPr>
          <a:xfrm flipH="1">
            <a:off x="-3" y="4917057"/>
            <a:ext cx="12185731" cy="1940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3 1">
  <p:cSld name="CUSTOM_12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2f42a5921e8_0_1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1832" y="4761224"/>
            <a:ext cx="7520170" cy="209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exto">
  <p:cSld name="4_Texto">
    <p:bg>
      <p:bgPr>
        <a:solidFill>
          <a:schemeClr val="dk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2f42a5921e8_0_1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929189"/>
            <a:ext cx="12215806" cy="1928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">
  <p:cSld name="CUSTOM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2f42a5921e8_0_1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1832" y="4761224"/>
            <a:ext cx="7520170" cy="209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exto">
  <p:cSld name="8_Texto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f42a5921e8_0_179"/>
          <p:cNvSpPr/>
          <p:nvPr/>
        </p:nvSpPr>
        <p:spPr>
          <a:xfrm>
            <a:off x="0" y="6524786"/>
            <a:ext cx="12192000" cy="333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2f42a5921e8_0_179"/>
          <p:cNvSpPr/>
          <p:nvPr/>
        </p:nvSpPr>
        <p:spPr>
          <a:xfrm flipH="1">
            <a:off x="9851732" y="0"/>
            <a:ext cx="2340268" cy="1283390"/>
          </a:xfrm>
          <a:custGeom>
            <a:rect b="b" l="l" r="r" t="t"/>
            <a:pathLst>
              <a:path extrusionOk="0" h="1283390" w="2340268">
                <a:moveTo>
                  <a:pt x="8365" y="1256433"/>
                </a:moveTo>
                <a:cubicBezTo>
                  <a:pt x="8970" y="1243774"/>
                  <a:pt x="11695" y="688367"/>
                  <a:pt x="9945" y="490145"/>
                </a:cubicBezTo>
                <a:cubicBezTo>
                  <a:pt x="8195" y="291923"/>
                  <a:pt x="-2733" y="-4978"/>
                  <a:pt x="644" y="63"/>
                </a:cubicBezTo>
                <a:cubicBezTo>
                  <a:pt x="4021" y="5104"/>
                  <a:pt x="2330537" y="15491"/>
                  <a:pt x="2340268" y="4751"/>
                </a:cubicBezTo>
                <a:cubicBezTo>
                  <a:pt x="2340268" y="587873"/>
                  <a:pt x="1900630" y="935003"/>
                  <a:pt x="1511980" y="1143617"/>
                </a:cubicBezTo>
                <a:cubicBezTo>
                  <a:pt x="1123330" y="1352231"/>
                  <a:pt x="7760" y="1269092"/>
                  <a:pt x="8365" y="12564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2f42a5921e8_0_179"/>
          <p:cNvSpPr txBox="1"/>
          <p:nvPr>
            <p:ph idx="1" type="body"/>
          </p:nvPr>
        </p:nvSpPr>
        <p:spPr>
          <a:xfrm>
            <a:off x="515810" y="12110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g2f42a5921e8_0_179"/>
          <p:cNvSpPr txBox="1"/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imagen 50/50">
  <p:cSld name="Texto e imagen 50/50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42a5921e8_0_184"/>
          <p:cNvSpPr txBox="1"/>
          <p:nvPr>
            <p:ph idx="1" type="body"/>
          </p:nvPr>
        </p:nvSpPr>
        <p:spPr>
          <a:xfrm>
            <a:off x="10381573" y="548311"/>
            <a:ext cx="18546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g2f42a5921e8_0_184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g2f42a5921e8_0_184"/>
          <p:cNvSpPr txBox="1"/>
          <p:nvPr>
            <p:ph idx="3" type="body"/>
          </p:nvPr>
        </p:nvSpPr>
        <p:spPr>
          <a:xfrm>
            <a:off x="515810" y="12110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g2f42a5921e8_0_184"/>
          <p:cNvSpPr txBox="1"/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íconos">
  <p:cSld name="íconos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f42a5921e8_0_189"/>
          <p:cNvSpPr txBox="1"/>
          <p:nvPr>
            <p:ph idx="1" type="body"/>
          </p:nvPr>
        </p:nvSpPr>
        <p:spPr>
          <a:xfrm>
            <a:off x="10381573" y="548311"/>
            <a:ext cx="18546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Objetivo" id="169" name="Google Shape;169;g2f42a5921e8_0_1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28875" y="5486392"/>
            <a:ext cx="763570" cy="7635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ismáticos" id="170" name="Google Shape;170;g2f42a5921e8_0_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8758" y="4399145"/>
            <a:ext cx="803804" cy="803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la" id="171" name="Google Shape;171;g2f42a5921e8_0_1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8117" y="1421214"/>
            <a:ext cx="888150" cy="8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f42a5921e8_0_1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3321" y="1587164"/>
            <a:ext cx="458767" cy="78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f42a5921e8_0_1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2993" y="3557207"/>
            <a:ext cx="739423" cy="91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2f42a5921e8_0_18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07140" y="5486391"/>
            <a:ext cx="710104" cy="71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f42a5921e8_0_18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04095" y="1406620"/>
            <a:ext cx="813130" cy="100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f42a5921e8_0_18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35750" y="2600314"/>
            <a:ext cx="818447" cy="103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f42a5921e8_0_18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4535" y="2593447"/>
            <a:ext cx="796338" cy="85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f42a5921e8_0_18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731528" y="3514478"/>
            <a:ext cx="470755" cy="58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f42a5921e8_0_18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65424" y="5443696"/>
            <a:ext cx="6857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2f42a5921e8_0_18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394651" y="2633847"/>
            <a:ext cx="735082" cy="93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f42a5921e8_0_18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865320" y="3377236"/>
            <a:ext cx="686419" cy="8629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cturer" id="182" name="Google Shape;182;g2f42a5921e8_0_18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679640" y="1520872"/>
            <a:ext cx="751187" cy="75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2f42a5921e8_0_18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02946" y="5443696"/>
            <a:ext cx="579516" cy="71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f42a5921e8_0_18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49519" y="4644516"/>
            <a:ext cx="486370" cy="59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f42a5921e8_0_18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427159" y="3643675"/>
            <a:ext cx="670066" cy="8308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nero" id="186" name="Google Shape;186;g2f42a5921e8_0_18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580158" y="5422999"/>
            <a:ext cx="773496" cy="7734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jora continua" id="187" name="Google Shape;187;g2f42a5921e8_0_18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476370" y="4242865"/>
            <a:ext cx="981072" cy="98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f42a5921e8_0_189"/>
          <p:cNvPicPr preferRelativeResize="0"/>
          <p:nvPr/>
        </p:nvPicPr>
        <p:blipFill rotWithShape="1">
          <a:blip r:embed="rId21">
            <a:alphaModFix/>
          </a:blip>
          <a:srcRect b="0" l="0" r="53126" t="0"/>
          <a:stretch/>
        </p:blipFill>
        <p:spPr>
          <a:xfrm>
            <a:off x="4825340" y="3395648"/>
            <a:ext cx="459787" cy="1216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f42a5921e8_0_18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2086506" y="3655909"/>
            <a:ext cx="716935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f42a5921e8_0_18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853800" y="2363771"/>
            <a:ext cx="913720" cy="11245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art" id="191" name="Google Shape;191;g2f42a5921e8_0_18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8633597" y="1444455"/>
            <a:ext cx="666619" cy="6060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" id="192" name="Google Shape;192;g2f42a5921e8_0_18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4646010" y="2588592"/>
            <a:ext cx="818447" cy="744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dy builder" id="193" name="Google Shape;193;g2f42a5921e8_0_18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694682" y="4568389"/>
            <a:ext cx="721103" cy="6555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ldren" id="194" name="Google Shape;194;g2f42a5921e8_0_189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914187" y="4399145"/>
            <a:ext cx="1061573" cy="965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oe" id="195" name="Google Shape;195;g2f42a5921e8_0_189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4629025" y="5475038"/>
            <a:ext cx="852416" cy="774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hand" id="196" name="Google Shape;196;g2f42a5921e8_0_18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5853801" y="3442498"/>
            <a:ext cx="913719" cy="830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zzle pieces" id="197" name="Google Shape;197;g2f42a5921e8_0_18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987773" y="5331027"/>
            <a:ext cx="914400" cy="8312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ployee badge" id="198" name="Google Shape;198;g2f42a5921e8_0_189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3364307" y="4500509"/>
            <a:ext cx="795771" cy="7234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ophy" id="199" name="Google Shape;199;g2f42a5921e8_0_189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7433003" y="3571543"/>
            <a:ext cx="550641" cy="500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ily calendar" id="200" name="Google Shape;200;g2f42a5921e8_0_189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326378" y="1387393"/>
            <a:ext cx="763891" cy="7638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xi" id="201" name="Google Shape;201;g2f42a5921e8_0_189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7306421" y="4336314"/>
            <a:ext cx="803804" cy="803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rger and drink" id="202" name="Google Shape;202;g2f42a5921e8_0_189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269268" y="2309364"/>
            <a:ext cx="878111" cy="8781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 with pin" id="203" name="Google Shape;203;g2f42a5921e8_0_189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664806" y="2496141"/>
            <a:ext cx="604200" cy="60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rytelling con relleno sólido" id="204" name="Google Shape;204;g2f42a5921e8_0_189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785550" y="1336635"/>
            <a:ext cx="666619" cy="6666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llseye con relleno sólido" id="205" name="Google Shape;205;g2f42a5921e8_0_189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9785550" y="2402066"/>
            <a:ext cx="753119" cy="7531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ought bubble con relleno sólido" id="206" name="Google Shape;206;g2f42a5921e8_0_189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9846061" y="4399145"/>
            <a:ext cx="684284" cy="6842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perclip con relleno sólido" id="207" name="Google Shape;207;g2f42a5921e8_0_189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9852870" y="5466847"/>
            <a:ext cx="685799" cy="685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gaphone con relleno sólido" id="208" name="Google Shape;208;g2f42a5921e8_0_189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0904375" y="3462147"/>
            <a:ext cx="719374" cy="719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apping hands con relleno sólido" id="209" name="Google Shape;209;g2f42a5921e8_0_189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921370" y="140662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cket con relleno sólido" id="210" name="Google Shape;210;g2f42a5921e8_0_189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0904375" y="1355374"/>
            <a:ext cx="719374" cy="71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2f42a5921e8_0_189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10811897" y="2327386"/>
            <a:ext cx="904329" cy="90432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2f42a5921e8_0_189"/>
          <p:cNvSpPr txBox="1"/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nchas">
  <p:cSld name="Manchas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2f42a5921e8_0_2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32760" y="2130532"/>
            <a:ext cx="2663523" cy="259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f42a5921e8_0_2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7714" y="1746738"/>
            <a:ext cx="3041526" cy="33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f42a5921e8_0_2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1239" y="1793875"/>
            <a:ext cx="3244073" cy="32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f42a5921e8_0_2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8366" y="2054332"/>
            <a:ext cx="2909349" cy="274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f42a5921e8_0_2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56968" y="1963910"/>
            <a:ext cx="3339241" cy="293018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2f42a5921e8_0_235"/>
          <p:cNvSpPr txBox="1"/>
          <p:nvPr/>
        </p:nvSpPr>
        <p:spPr>
          <a:xfrm>
            <a:off x="4075690" y="2935750"/>
            <a:ext cx="3974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Muchas gracias</a:t>
            </a:r>
            <a:endParaRPr b="1" sz="4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exto 1 1">
  <p:cSld name="3_Texto_1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exto 1">
  <p:cSld name="3_Texto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f28c4cbc4a_0_81"/>
          <p:cNvSpPr txBox="1"/>
          <p:nvPr>
            <p:ph idx="1" type="body"/>
          </p:nvPr>
        </p:nvSpPr>
        <p:spPr>
          <a:xfrm>
            <a:off x="515810" y="12110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i="0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9pPr>
          </a:lstStyle>
          <a:p/>
        </p:txBody>
      </p:sp>
      <p:sp>
        <p:nvSpPr>
          <p:cNvPr id="32" name="Google Shape;32;g2f28c4cbc4a_0_81"/>
          <p:cNvSpPr txBox="1"/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sz="3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3" name="Google Shape;33;g2f28c4cbc4a_0_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733750" y="6001050"/>
            <a:ext cx="13281025" cy="12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exto">
  <p:cSld name="7_Texto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2faf8bb30bf_0_20"/>
          <p:cNvPicPr preferRelativeResize="0"/>
          <p:nvPr/>
        </p:nvPicPr>
        <p:blipFill rotWithShape="1">
          <a:blip r:embed="rId2">
            <a:alphaModFix/>
          </a:blip>
          <a:srcRect b="12283" l="42689" r="5019" t="11705"/>
          <a:stretch/>
        </p:blipFill>
        <p:spPr>
          <a:xfrm>
            <a:off x="6141737" y="0"/>
            <a:ext cx="60502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faf8bb30bf_0_20"/>
          <p:cNvSpPr/>
          <p:nvPr/>
        </p:nvSpPr>
        <p:spPr>
          <a:xfrm>
            <a:off x="4197325" y="0"/>
            <a:ext cx="6050400" cy="6858000"/>
          </a:xfrm>
          <a:prstGeom prst="rect">
            <a:avLst/>
          </a:prstGeom>
          <a:gradFill>
            <a:gsLst>
              <a:gs pos="0">
                <a:srgbClr val="FDFFFF"/>
              </a:gs>
              <a:gs pos="8000">
                <a:srgbClr val="FDFFFF"/>
              </a:gs>
              <a:gs pos="13000">
                <a:srgbClr val="FEFFFF"/>
              </a:gs>
              <a:gs pos="24000">
                <a:srgbClr val="FEFFFF"/>
              </a:gs>
              <a:gs pos="36000">
                <a:srgbClr val="FEFFFF"/>
              </a:gs>
              <a:gs pos="9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exto">
  <p:cSld name="3_Texto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g2faf8bb30bf_0_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00800" y="1586750"/>
            <a:ext cx="4002425" cy="49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2faf8bb30bf_0_23"/>
          <p:cNvSpPr txBox="1"/>
          <p:nvPr>
            <p:ph idx="1" type="body"/>
          </p:nvPr>
        </p:nvSpPr>
        <p:spPr>
          <a:xfrm>
            <a:off x="515810" y="12110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i="0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9pPr>
          </a:lstStyle>
          <a:p/>
        </p:txBody>
      </p:sp>
      <p:sp>
        <p:nvSpPr>
          <p:cNvPr id="232" name="Google Shape;232;g2faf8bb30bf_0_23"/>
          <p:cNvSpPr txBox="1"/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sz="3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exto">
  <p:cSld name="10_Texto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faf8bb30bf_0_27"/>
          <p:cNvSpPr txBox="1"/>
          <p:nvPr>
            <p:ph type="title"/>
          </p:nvPr>
        </p:nvSpPr>
        <p:spPr>
          <a:xfrm>
            <a:off x="837744" y="2985802"/>
            <a:ext cx="61575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1226"/>
              </a:buClr>
              <a:buSzPts val="3600"/>
              <a:buFont typeface="Calibri"/>
              <a:buNone/>
              <a:defRPr sz="3600">
                <a:solidFill>
                  <a:srgbClr val="D21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35" name="Google Shape;235;g2faf8bb30bf_0_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92150" y="381000"/>
            <a:ext cx="1211076" cy="111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faf8bb30bf_0_27"/>
          <p:cNvPicPr preferRelativeResize="0"/>
          <p:nvPr/>
        </p:nvPicPr>
        <p:blipFill rotWithShape="1">
          <a:blip r:embed="rId3">
            <a:alphaModFix/>
          </a:blip>
          <a:srcRect b="14729" l="0" r="0" t="14729"/>
          <a:stretch/>
        </p:blipFill>
        <p:spPr>
          <a:xfrm>
            <a:off x="6274000" y="374999"/>
            <a:ext cx="5994210" cy="6515581"/>
          </a:xfrm>
          <a:custGeom>
            <a:rect b="b" l="l" r="r" t="t"/>
            <a:pathLst>
              <a:path extrusionOk="0" h="7489174" w="6497789">
                <a:moveTo>
                  <a:pt x="1357760" y="3443346"/>
                </a:moveTo>
                <a:cubicBezTo>
                  <a:pt x="1217535" y="2211090"/>
                  <a:pt x="52276" y="290975"/>
                  <a:pt x="944" y="67012"/>
                </a:cubicBezTo>
                <a:cubicBezTo>
                  <a:pt x="-18596" y="-26797"/>
                  <a:pt x="259579" y="18708"/>
                  <a:pt x="1338357" y="7539"/>
                </a:cubicBezTo>
                <a:lnTo>
                  <a:pt x="6473611" y="0"/>
                </a:lnTo>
                <a:cubicBezTo>
                  <a:pt x="6494276" y="1082299"/>
                  <a:pt x="6504737" y="6237364"/>
                  <a:pt x="6492683" y="7472708"/>
                </a:cubicBezTo>
                <a:cubicBezTo>
                  <a:pt x="6546409" y="7506136"/>
                  <a:pt x="4805625" y="7423754"/>
                  <a:pt x="3955262" y="7468885"/>
                </a:cubicBezTo>
                <a:cubicBezTo>
                  <a:pt x="3104900" y="7514016"/>
                  <a:pt x="862861" y="7471313"/>
                  <a:pt x="842292" y="7460547"/>
                </a:cubicBezTo>
                <a:cubicBezTo>
                  <a:pt x="24327" y="7069860"/>
                  <a:pt x="1497985" y="4675602"/>
                  <a:pt x="1357760" y="344334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37" name="Google Shape;237;g2faf8bb30bf_0_27"/>
          <p:cNvSpPr/>
          <p:nvPr/>
        </p:nvSpPr>
        <p:spPr>
          <a:xfrm>
            <a:off x="5282100" y="367438"/>
            <a:ext cx="6986100" cy="6530700"/>
          </a:xfrm>
          <a:prstGeom prst="rect">
            <a:avLst/>
          </a:prstGeom>
          <a:gradFill>
            <a:gsLst>
              <a:gs pos="0">
                <a:srgbClr val="FDFFFF"/>
              </a:gs>
              <a:gs pos="8000">
                <a:srgbClr val="FDFFFF"/>
              </a:gs>
              <a:gs pos="13000">
                <a:srgbClr val="FEFFFF"/>
              </a:gs>
              <a:gs pos="24000">
                <a:srgbClr val="FEFFFF"/>
              </a:gs>
              <a:gs pos="36000">
                <a:srgbClr val="FEFFFF"/>
              </a:gs>
              <a:gs pos="9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exto">
  <p:cSld name="8_Texto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2faf8bb30bf_0_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7825" y="4496125"/>
            <a:ext cx="8779401" cy="270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2faf8bb30bf_0_32"/>
          <p:cNvSpPr txBox="1"/>
          <p:nvPr/>
        </p:nvSpPr>
        <p:spPr>
          <a:xfrm>
            <a:off x="2598025" y="2902038"/>
            <a:ext cx="7554300" cy="10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D2C72"/>
                </a:solidFill>
                <a:latin typeface="Comic Sans MS"/>
                <a:ea typeface="Comic Sans MS"/>
                <a:cs typeface="Comic Sans MS"/>
                <a:sym typeface="Comic Sans MS"/>
              </a:rPr>
              <a:t>¡Muchas gracias!</a:t>
            </a:r>
            <a:endParaRPr b="1" sz="4800">
              <a:solidFill>
                <a:srgbClr val="1D2C7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1" name="Google Shape;241;g2faf8bb30bf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52525" y="1349375"/>
            <a:ext cx="4809652" cy="650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2faf8bb30bf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0077" y="-520900"/>
            <a:ext cx="7730074" cy="2547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exto">
  <p:cSld name="3_Texto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00800" y="1940425"/>
            <a:ext cx="4002425" cy="49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4"/>
          <p:cNvSpPr txBox="1"/>
          <p:nvPr>
            <p:ph idx="1" type="body"/>
          </p:nvPr>
        </p:nvSpPr>
        <p:spPr>
          <a:xfrm>
            <a:off x="515810" y="12110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i="0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sz="3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exto 1 1">
  <p:cSld name="3_Texto_1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g2f28c4cbc4a_0_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6600" y="-272300"/>
            <a:ext cx="13281025" cy="12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exto 1">
  <p:cSld name="2_Texto_1">
    <p:bg>
      <p:bgPr>
        <a:solidFill>
          <a:schemeClr val="accent3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f28c4cbc4a_0_288"/>
          <p:cNvSpPr txBox="1"/>
          <p:nvPr>
            <p:ph idx="1" type="body"/>
          </p:nvPr>
        </p:nvSpPr>
        <p:spPr>
          <a:xfrm>
            <a:off x="515810" y="15158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i="0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9pPr>
          </a:lstStyle>
          <a:p/>
        </p:txBody>
      </p:sp>
      <p:sp>
        <p:nvSpPr>
          <p:cNvPr id="42" name="Google Shape;42;g2f28c4cbc4a_0_288"/>
          <p:cNvSpPr txBox="1"/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exto">
  <p:cSld name="8_Texto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7825" y="4496125"/>
            <a:ext cx="8779401" cy="270334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8"/>
          <p:cNvSpPr txBox="1"/>
          <p:nvPr/>
        </p:nvSpPr>
        <p:spPr>
          <a:xfrm>
            <a:off x="2598025" y="2902038"/>
            <a:ext cx="7554300" cy="10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D2C72"/>
                </a:solidFill>
                <a:latin typeface="Comic Sans MS"/>
                <a:ea typeface="Comic Sans MS"/>
                <a:cs typeface="Comic Sans MS"/>
                <a:sym typeface="Comic Sans MS"/>
              </a:rPr>
              <a:t>¡Muchas gracias!</a:t>
            </a:r>
            <a:endParaRPr b="1" sz="4800">
              <a:solidFill>
                <a:srgbClr val="1D2C7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6" name="Google Shape;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0077" y="-520900"/>
            <a:ext cx="7730074" cy="254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8325" y="1156500"/>
            <a:ext cx="4918400" cy="604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o">
  <p:cSld name="1_Texto">
    <p:bg>
      <p:bgPr>
        <a:solidFill>
          <a:schemeClr val="accent3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/>
          <p:nvPr>
            <p:ph idx="1" type="body"/>
          </p:nvPr>
        </p:nvSpPr>
        <p:spPr>
          <a:xfrm>
            <a:off x="515810" y="12110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i="0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9pPr>
          </a:lstStyle>
          <a:p/>
        </p:txBody>
      </p:sp>
      <p:sp>
        <p:nvSpPr>
          <p:cNvPr id="50" name="Google Shape;50;p27"/>
          <p:cNvSpPr txBox="1"/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sz="3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1" name="Google Shape;5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92150" y="381000"/>
            <a:ext cx="1211076" cy="111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4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498233" y="201003"/>
            <a:ext cx="953159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03">
          <p15:clr>
            <a:schemeClr val="accent2"/>
          </p15:clr>
        </p15:guide>
        <p15:guide id="2" pos="7277">
          <p15:clr>
            <a:schemeClr val="accent2"/>
          </p15:clr>
        </p15:guide>
        <p15:guide id="3" orient="horz" pos="403">
          <p15:clr>
            <a:schemeClr val="accent2"/>
          </p15:clr>
        </p15:guide>
        <p15:guide id="4" orient="horz" pos="3917">
          <p15:clr>
            <a:schemeClr val="accent3"/>
          </p15:clr>
        </p15:guide>
        <p15:guide id="5" orient="horz" pos="850">
          <p15:clr>
            <a:schemeClr val="accent3"/>
          </p15:clr>
        </p15:guide>
        <p15:guide id="6" orient="horz" pos="2383">
          <p15:clr>
            <a:schemeClr val="accent3"/>
          </p15:clr>
        </p15:guide>
        <p15:guide id="7" orient="horz" pos="2160">
          <p15:clr>
            <a:schemeClr val="accent5"/>
          </p15:clr>
        </p15:guide>
        <p15:guide id="8" orient="horz" pos="1617">
          <p15:clr>
            <a:schemeClr val="accent3"/>
          </p15:clr>
        </p15:guide>
        <p15:guide id="9" orient="horz" pos="3150">
          <p15:clr>
            <a:schemeClr val="accent3"/>
          </p15:clr>
        </p15:guide>
        <p15:guide id="10" pos="3840">
          <p15:clr>
            <a:srgbClr val="FAD70A"/>
          </p15:clr>
        </p15:guide>
        <p15:guide id="11" pos="5558">
          <p15:clr>
            <a:schemeClr val="accent2"/>
          </p15:clr>
        </p15:guide>
        <p15:guide id="12" pos="2122">
          <p15:clr>
            <a:schemeClr val="accent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f42a5921e8_0_1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g2f42a5921e8_0_1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03">
          <p15:clr>
            <a:schemeClr val="accent2"/>
          </p15:clr>
        </p15:guide>
        <p15:guide id="2" pos="7277">
          <p15:clr>
            <a:schemeClr val="accent2"/>
          </p15:clr>
        </p15:guide>
        <p15:guide id="3" orient="horz" pos="403">
          <p15:clr>
            <a:schemeClr val="accent2"/>
          </p15:clr>
        </p15:guide>
        <p15:guide id="4" orient="horz" pos="3917">
          <p15:clr>
            <a:schemeClr val="accent3"/>
          </p15:clr>
        </p15:guide>
        <p15:guide id="5" orient="horz" pos="850">
          <p15:clr>
            <a:schemeClr val="accent3"/>
          </p15:clr>
        </p15:guide>
        <p15:guide id="6" orient="horz" pos="2383">
          <p15:clr>
            <a:schemeClr val="accent3"/>
          </p15:clr>
        </p15:guide>
        <p15:guide id="7" orient="horz" pos="2160">
          <p15:clr>
            <a:schemeClr val="accent5"/>
          </p15:clr>
        </p15:guide>
        <p15:guide id="8" orient="horz" pos="1617">
          <p15:clr>
            <a:schemeClr val="accent3"/>
          </p15:clr>
        </p15:guide>
        <p15:guide id="9" orient="horz" pos="3150">
          <p15:clr>
            <a:schemeClr val="accent3"/>
          </p15:clr>
        </p15:guide>
        <p15:guide id="10" pos="3840">
          <p15:clr>
            <a:srgbClr val="FAD70A"/>
          </p15:clr>
        </p15:guide>
        <p15:guide id="11" pos="5558">
          <p15:clr>
            <a:schemeClr val="accent2"/>
          </p15:clr>
        </p15:guide>
        <p15:guide id="12" pos="2122">
          <p15:clr>
            <a:schemeClr val="accent2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f42a5921e8_0_793"/>
          <p:cNvSpPr txBox="1"/>
          <p:nvPr>
            <p:ph type="title"/>
          </p:nvPr>
        </p:nvSpPr>
        <p:spPr>
          <a:xfrm>
            <a:off x="498233" y="201003"/>
            <a:ext cx="9531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2" name="Google Shape;222;g2f42a5921e8_0_79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3" name="Google Shape;223;g2f42a5921e8_0_79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g2f42a5921e8_0_79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03">
          <p15:clr>
            <a:schemeClr val="accent2"/>
          </p15:clr>
        </p15:guide>
        <p15:guide id="2" pos="7277">
          <p15:clr>
            <a:schemeClr val="accent2"/>
          </p15:clr>
        </p15:guide>
        <p15:guide id="3" orient="horz" pos="403">
          <p15:clr>
            <a:schemeClr val="accent2"/>
          </p15:clr>
        </p15:guide>
        <p15:guide id="4" orient="horz" pos="3917">
          <p15:clr>
            <a:schemeClr val="accent3"/>
          </p15:clr>
        </p15:guide>
        <p15:guide id="5" orient="horz" pos="850">
          <p15:clr>
            <a:schemeClr val="accent3"/>
          </p15:clr>
        </p15:guide>
        <p15:guide id="6" orient="horz" pos="2383">
          <p15:clr>
            <a:schemeClr val="accent3"/>
          </p15:clr>
        </p15:guide>
        <p15:guide id="7" orient="horz" pos="2160">
          <p15:clr>
            <a:schemeClr val="accent5"/>
          </p15:clr>
        </p15:guide>
        <p15:guide id="8" orient="horz" pos="1617">
          <p15:clr>
            <a:schemeClr val="accent3"/>
          </p15:clr>
        </p15:guide>
        <p15:guide id="9" orient="horz" pos="3150">
          <p15:clr>
            <a:schemeClr val="accent3"/>
          </p15:clr>
        </p15:guide>
        <p15:guide id="10" pos="3840">
          <p15:clr>
            <a:srgbClr val="FAD70A"/>
          </p15:clr>
        </p15:guide>
        <p15:guide id="11" pos="5558">
          <p15:clr>
            <a:schemeClr val="accent2"/>
          </p15:clr>
        </p15:guide>
        <p15:guide id="12" pos="2122">
          <p15:clr>
            <a:schemeClr val="accent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1.png"/><Relationship Id="rId4" Type="http://schemas.openxmlformats.org/officeDocument/2006/relationships/image" Target="../media/image136.png"/><Relationship Id="rId5" Type="http://schemas.openxmlformats.org/officeDocument/2006/relationships/image" Target="../media/image144.png"/><Relationship Id="rId6" Type="http://schemas.openxmlformats.org/officeDocument/2006/relationships/image" Target="../media/image145.jpg"/><Relationship Id="rId7" Type="http://schemas.openxmlformats.org/officeDocument/2006/relationships/image" Target="../media/image1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ZX4SMwP4ARQ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9.jpg"/><Relationship Id="rId4" Type="http://schemas.openxmlformats.org/officeDocument/2006/relationships/image" Target="../media/image135.jpg"/><Relationship Id="rId5" Type="http://schemas.openxmlformats.org/officeDocument/2006/relationships/image" Target="../media/image147.jpg"/><Relationship Id="rId6" Type="http://schemas.openxmlformats.org/officeDocument/2006/relationships/image" Target="../media/image149.png"/><Relationship Id="rId7" Type="http://schemas.openxmlformats.org/officeDocument/2006/relationships/image" Target="../media/image143.png"/><Relationship Id="rId8" Type="http://schemas.openxmlformats.org/officeDocument/2006/relationships/image" Target="../media/image14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3.png"/><Relationship Id="rId4" Type="http://schemas.openxmlformats.org/officeDocument/2006/relationships/image" Target="../media/image131.png"/><Relationship Id="rId5" Type="http://schemas.openxmlformats.org/officeDocument/2006/relationships/image" Target="../media/image140.png"/><Relationship Id="rId6" Type="http://schemas.openxmlformats.org/officeDocument/2006/relationships/image" Target="../media/image133.png"/><Relationship Id="rId7" Type="http://schemas.openxmlformats.org/officeDocument/2006/relationships/image" Target="../media/image146.png"/><Relationship Id="rId8" Type="http://schemas.openxmlformats.org/officeDocument/2006/relationships/image" Target="../media/image13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3.png"/><Relationship Id="rId4" Type="http://schemas.openxmlformats.org/officeDocument/2006/relationships/image" Target="../media/image1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3.png"/><Relationship Id="rId4" Type="http://schemas.openxmlformats.org/officeDocument/2006/relationships/image" Target="../media/image13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3.png"/><Relationship Id="rId4" Type="http://schemas.openxmlformats.org/officeDocument/2006/relationships/image" Target="../media/image1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faf8bb30bf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6300" y="-1155200"/>
            <a:ext cx="11170499" cy="26290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faf8bb30bf_0_13"/>
          <p:cNvSpPr txBox="1"/>
          <p:nvPr/>
        </p:nvSpPr>
        <p:spPr>
          <a:xfrm>
            <a:off x="1052249" y="1705100"/>
            <a:ext cx="10087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lang="en-US" sz="5000">
                <a:solidFill>
                  <a:srgbClr val="1D2C72"/>
                </a:solidFill>
                <a:latin typeface="Comic Sans MS"/>
                <a:ea typeface="Comic Sans MS"/>
                <a:cs typeface="Comic Sans MS"/>
                <a:sym typeface="Comic Sans MS"/>
              </a:rPr>
              <a:t>Un lugar para la Reina de Chile</a:t>
            </a:r>
            <a:endParaRPr b="1" i="0" sz="1400" u="none" cap="none" strike="noStrike">
              <a:solidFill>
                <a:srgbClr val="1D2C7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0" name="Google Shape;250;g2faf8bb30bf_0_13"/>
          <p:cNvSpPr txBox="1"/>
          <p:nvPr/>
        </p:nvSpPr>
        <p:spPr>
          <a:xfrm>
            <a:off x="5579925" y="6021050"/>
            <a:ext cx="5721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rgbClr val="1D2C7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en-US" sz="3000" u="none" cap="none" strike="noStrike">
                <a:solidFill>
                  <a:srgbClr val="1D2C72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3000">
                <a:solidFill>
                  <a:srgbClr val="1D2C72"/>
                </a:solidFill>
                <a:latin typeface="Calibri"/>
                <a:ea typeface="Calibri"/>
                <a:cs typeface="Calibri"/>
                <a:sym typeface="Calibri"/>
              </a:rPr>
              <a:t>IV</a:t>
            </a:r>
            <a:r>
              <a:rPr b="0" i="0" lang="en-US" sz="3000" u="none" cap="none" strike="noStrike">
                <a:solidFill>
                  <a:srgbClr val="1D2C7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>
                <a:solidFill>
                  <a:srgbClr val="1D2C72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br>
              <a:rPr b="0" i="0" lang="en-US" sz="3000" u="none" cap="none" strike="noStrike">
                <a:solidFill>
                  <a:srgbClr val="1D2C7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3000" u="none" cap="none" strike="noStrike">
              <a:solidFill>
                <a:srgbClr val="1D2C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g2faf8bb30bf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750" y="198525"/>
            <a:ext cx="1496449" cy="144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2faf8bb30bf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1079" y="5075575"/>
            <a:ext cx="5721000" cy="228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2faf8bb30bf_0_13"/>
          <p:cNvPicPr preferRelativeResize="0"/>
          <p:nvPr/>
        </p:nvPicPr>
        <p:blipFill rotWithShape="1">
          <a:blip r:embed="rId6">
            <a:alphaModFix/>
          </a:blip>
          <a:srcRect b="0" l="89" r="89" t="0"/>
          <a:stretch/>
        </p:blipFill>
        <p:spPr>
          <a:xfrm>
            <a:off x="4566832" y="2843880"/>
            <a:ext cx="3052200" cy="305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4" name="Google Shape;254;g2faf8bb30bf_0_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3875" y="44474"/>
            <a:ext cx="1727082" cy="15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f42a5921e8_0_554"/>
          <p:cNvSpPr txBox="1"/>
          <p:nvPr/>
        </p:nvSpPr>
        <p:spPr>
          <a:xfrm>
            <a:off x="2655600" y="2357175"/>
            <a:ext cx="6680100" cy="14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rgbClr val="0000FF"/>
                </a:solidFill>
                <a:latin typeface="Lato Light"/>
                <a:ea typeface="Lato Light"/>
                <a:cs typeface="Lato Light"/>
                <a:sym typeface="Lato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https://www.youtube.com/watch?v=ZX4SMwP4ARQ</a:t>
            </a:r>
            <a:endParaRPr sz="2000">
              <a:solidFill>
                <a:srgbClr val="0000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f42a5921e8_0_560"/>
          <p:cNvSpPr txBox="1"/>
          <p:nvPr>
            <p:ph idx="4294967295" type="title"/>
          </p:nvPr>
        </p:nvSpPr>
        <p:spPr>
          <a:xfrm>
            <a:off x="792024" y="54831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Helvetica Neue"/>
              <a:buNone/>
            </a:pPr>
            <a:r>
              <a:rPr lang="en-US"/>
              <a:t>Reflexionemos</a:t>
            </a:r>
            <a:endParaRPr/>
          </a:p>
        </p:txBody>
      </p:sp>
      <p:sp>
        <p:nvSpPr>
          <p:cNvPr id="368" name="Google Shape;368;g2f42a5921e8_0_560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2f42a5921e8_0_560"/>
          <p:cNvSpPr txBox="1"/>
          <p:nvPr/>
        </p:nvSpPr>
        <p:spPr>
          <a:xfrm>
            <a:off x="122366" y="9440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2f42a5921e8_0_560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fmla="val 25903" name="adj"/>
            </a:avLst>
          </a:prstGeom>
          <a:solidFill>
            <a:srgbClr val="D2122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2f42a5921e8_0_560"/>
          <p:cNvSpPr txBox="1"/>
          <p:nvPr/>
        </p:nvSpPr>
        <p:spPr>
          <a:xfrm>
            <a:off x="1785938" y="944036"/>
            <a:ext cx="50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Reflexionemos </a:t>
            </a:r>
            <a:endParaRPr b="1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Thought bubble con relleno sólido" id="372" name="Google Shape;372;g2f42a5921e8_0_5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57622" y="746995"/>
            <a:ext cx="850665" cy="83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g2f42a5921e8_0_560"/>
          <p:cNvCxnSpPr>
            <a:stCxn id="374" idx="4"/>
            <a:endCxn id="375" idx="4"/>
          </p:cNvCxnSpPr>
          <p:nvPr/>
        </p:nvCxnSpPr>
        <p:spPr>
          <a:xfrm>
            <a:off x="848487" y="2420652"/>
            <a:ext cx="0" cy="3356700"/>
          </a:xfrm>
          <a:prstGeom prst="straightConnector1">
            <a:avLst/>
          </a:prstGeom>
          <a:noFill/>
          <a:ln cap="flat" cmpd="sng" w="38100">
            <a:solidFill>
              <a:srgbClr val="1D2C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sp>
        <p:nvSpPr>
          <p:cNvPr id="376" name="Google Shape;376;g2f42a5921e8_0_560"/>
          <p:cNvSpPr txBox="1"/>
          <p:nvPr/>
        </p:nvSpPr>
        <p:spPr>
          <a:xfrm>
            <a:off x="1113675" y="2022700"/>
            <a:ext cx="8345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¿Qué les ha llamado la atención del video? ¿Por qué?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g2f42a5921e8_0_560"/>
          <p:cNvSpPr txBox="1"/>
          <p:nvPr/>
        </p:nvSpPr>
        <p:spPr>
          <a:xfrm>
            <a:off x="1113674" y="2843300"/>
            <a:ext cx="7452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¿Cuándo creen que se celebra esta gran fiesta en la Tirana, en medio de la Pampa del Tamarugal? ¿Cuál es su motivo?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2f42a5921e8_0_560"/>
          <p:cNvSpPr txBox="1"/>
          <p:nvPr/>
        </p:nvSpPr>
        <p:spPr>
          <a:xfrm>
            <a:off x="1113681" y="4252155"/>
            <a:ext cx="681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¿Por qué creen que tanta gente acude a La Tirana a visitar a la Virgen? ¿Qué creen que los mueve?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2f42a5921e8_0_560"/>
          <p:cNvSpPr txBox="1"/>
          <p:nvPr/>
        </p:nvSpPr>
        <p:spPr>
          <a:xfrm>
            <a:off x="1113675" y="5371600"/>
            <a:ext cx="713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¿Por qué creen que se visten con sus trajes y bailan en su honor? ¿Qué quieren expresar con ello?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2f42a5921e8_0_560"/>
          <p:cNvSpPr/>
          <p:nvPr/>
        </p:nvSpPr>
        <p:spPr>
          <a:xfrm>
            <a:off x="704487" y="2132652"/>
            <a:ext cx="288000" cy="288000"/>
          </a:xfrm>
          <a:prstGeom prst="ellipse">
            <a:avLst/>
          </a:prstGeom>
          <a:solidFill>
            <a:srgbClr val="1D2C7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80" name="Google Shape;380;g2f42a5921e8_0_560"/>
          <p:cNvSpPr/>
          <p:nvPr/>
        </p:nvSpPr>
        <p:spPr>
          <a:xfrm>
            <a:off x="712236" y="2966343"/>
            <a:ext cx="288000" cy="288000"/>
          </a:xfrm>
          <a:prstGeom prst="ellipse">
            <a:avLst/>
          </a:prstGeom>
          <a:solidFill>
            <a:srgbClr val="1D2C7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81" name="Google Shape;381;g2f42a5921e8_0_560"/>
          <p:cNvSpPr/>
          <p:nvPr/>
        </p:nvSpPr>
        <p:spPr>
          <a:xfrm>
            <a:off x="712236" y="4369762"/>
            <a:ext cx="288000" cy="288000"/>
          </a:xfrm>
          <a:prstGeom prst="ellipse">
            <a:avLst/>
          </a:prstGeom>
          <a:solidFill>
            <a:srgbClr val="1D2C7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5" name="Google Shape;375;g2f42a5921e8_0_560"/>
          <p:cNvSpPr/>
          <p:nvPr/>
        </p:nvSpPr>
        <p:spPr>
          <a:xfrm>
            <a:off x="704487" y="5489219"/>
            <a:ext cx="288000" cy="288000"/>
          </a:xfrm>
          <a:prstGeom prst="ellipse">
            <a:avLst/>
          </a:prstGeom>
          <a:solidFill>
            <a:srgbClr val="1D2C7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2f42a5921e8_0_5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9200" y="629425"/>
            <a:ext cx="4387425" cy="24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2f42a5921e8_0_5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2675" y="3570825"/>
            <a:ext cx="4288350" cy="29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2f42a5921e8_0_578"/>
          <p:cNvPicPr preferRelativeResize="0"/>
          <p:nvPr/>
        </p:nvPicPr>
        <p:blipFill rotWithShape="1">
          <a:blip r:embed="rId5">
            <a:alphaModFix/>
          </a:blip>
          <a:srcRect b="0" l="22952" r="0" t="0"/>
          <a:stretch/>
        </p:blipFill>
        <p:spPr>
          <a:xfrm>
            <a:off x="405701" y="1042876"/>
            <a:ext cx="3031560" cy="279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2f42a5921e8_0_5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16150" y="2458225"/>
            <a:ext cx="3331375" cy="400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f42a5921e8_0_578"/>
          <p:cNvPicPr preferRelativeResize="0"/>
          <p:nvPr/>
        </p:nvPicPr>
        <p:blipFill rotWithShape="1">
          <a:blip r:embed="rId7">
            <a:alphaModFix/>
          </a:blip>
          <a:srcRect b="69590" l="5327" r="67979" t="5740"/>
          <a:stretch/>
        </p:blipFill>
        <p:spPr>
          <a:xfrm>
            <a:off x="3798700" y="493625"/>
            <a:ext cx="5228375" cy="269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2f42a5921e8_0_578"/>
          <p:cNvPicPr preferRelativeResize="0"/>
          <p:nvPr/>
        </p:nvPicPr>
        <p:blipFill rotWithShape="1">
          <a:blip r:embed="rId7">
            <a:alphaModFix/>
          </a:blip>
          <a:srcRect b="49984" l="33544" r="32920" t="5667"/>
          <a:stretch/>
        </p:blipFill>
        <p:spPr>
          <a:xfrm rot="5400000">
            <a:off x="8181774" y="2664000"/>
            <a:ext cx="4252125" cy="353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2f42a5921e8_0_578"/>
          <p:cNvPicPr preferRelativeResize="0"/>
          <p:nvPr/>
        </p:nvPicPr>
        <p:blipFill rotWithShape="1">
          <a:blip r:embed="rId7">
            <a:alphaModFix/>
          </a:blip>
          <a:srcRect b="1471" l="33544" r="32920" t="50601"/>
          <a:stretch/>
        </p:blipFill>
        <p:spPr>
          <a:xfrm>
            <a:off x="3615050" y="3114050"/>
            <a:ext cx="4554975" cy="36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f42a5921e8_0_578"/>
          <p:cNvPicPr preferRelativeResize="0"/>
          <p:nvPr/>
        </p:nvPicPr>
        <p:blipFill rotWithShape="1">
          <a:blip r:embed="rId7">
            <a:alphaModFix/>
          </a:blip>
          <a:srcRect b="1472" l="4345" r="69521" t="59892"/>
          <a:stretch/>
        </p:blipFill>
        <p:spPr>
          <a:xfrm>
            <a:off x="161800" y="452450"/>
            <a:ext cx="3535775" cy="41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2f42a5921e8_0_5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031" y="4564126"/>
            <a:ext cx="2430494" cy="143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2f42a5921e8_0_578"/>
          <p:cNvPicPr preferRelativeResize="0"/>
          <p:nvPr/>
        </p:nvPicPr>
        <p:blipFill rotWithShape="1">
          <a:blip r:embed="rId7">
            <a:alphaModFix/>
          </a:blip>
          <a:srcRect b="1471" l="70965" r="4229" t="70225"/>
          <a:stretch/>
        </p:blipFill>
        <p:spPr>
          <a:xfrm>
            <a:off x="436200" y="4424200"/>
            <a:ext cx="2790825" cy="17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2f42a5921e8_0_595"/>
          <p:cNvPicPr preferRelativeResize="0"/>
          <p:nvPr/>
        </p:nvPicPr>
        <p:blipFill rotWithShape="1">
          <a:blip r:embed="rId3">
            <a:alphaModFix/>
          </a:blip>
          <a:srcRect b="16011" l="0" r="0" t="899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f42a5921e8_0_600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g2f42a5921e8_0_600"/>
          <p:cNvSpPr txBox="1"/>
          <p:nvPr/>
        </p:nvSpPr>
        <p:spPr>
          <a:xfrm>
            <a:off x="122366" y="9440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g2f42a5921e8_0_600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fmla="val 25903" name="adj"/>
            </a:avLst>
          </a:prstGeom>
          <a:solidFill>
            <a:srgbClr val="D2122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g2f42a5921e8_0_600"/>
          <p:cNvSpPr txBox="1"/>
          <p:nvPr/>
        </p:nvSpPr>
        <p:spPr>
          <a:xfrm>
            <a:off x="1785938" y="944036"/>
            <a:ext cx="50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>
                <a:latin typeface="Comic Sans MS"/>
                <a:ea typeface="Comic Sans MS"/>
                <a:cs typeface="Comic Sans MS"/>
                <a:sym typeface="Comic Sans MS"/>
              </a:rPr>
              <a:t>Llegar a María</a:t>
            </a:r>
            <a:endParaRPr b="1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Thought bubble con relleno sólido" id="412" name="Google Shape;412;g2f42a5921e8_0_6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57622" y="746995"/>
            <a:ext cx="850665" cy="83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g2f42a5921e8_0_600"/>
          <p:cNvCxnSpPr>
            <a:stCxn id="414" idx="4"/>
            <a:endCxn id="415" idx="4"/>
          </p:cNvCxnSpPr>
          <p:nvPr/>
        </p:nvCxnSpPr>
        <p:spPr>
          <a:xfrm>
            <a:off x="1000887" y="2877852"/>
            <a:ext cx="7800" cy="1138500"/>
          </a:xfrm>
          <a:prstGeom prst="straightConnector1">
            <a:avLst/>
          </a:prstGeom>
          <a:noFill/>
          <a:ln cap="flat" cmpd="sng" w="38100">
            <a:solidFill>
              <a:srgbClr val="F1910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sp>
        <p:nvSpPr>
          <p:cNvPr id="416" name="Google Shape;416;g2f42a5921e8_0_600"/>
          <p:cNvSpPr txBox="1"/>
          <p:nvPr/>
        </p:nvSpPr>
        <p:spPr>
          <a:xfrm>
            <a:off x="1266082" y="2479903"/>
            <a:ext cx="681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¿Cuál creen que es el origen de estas cintas? ¿De dónde creen que salen? 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g2f42a5921e8_0_600"/>
          <p:cNvSpPr txBox="1"/>
          <p:nvPr/>
        </p:nvSpPr>
        <p:spPr>
          <a:xfrm>
            <a:off x="1266081" y="3605298"/>
            <a:ext cx="681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¿Qué función creen que tienen estas cintas? ¿Qué les hace decir eso?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2f42a5921e8_0_600"/>
          <p:cNvSpPr/>
          <p:nvPr/>
        </p:nvSpPr>
        <p:spPr>
          <a:xfrm>
            <a:off x="856887" y="2589852"/>
            <a:ext cx="288000" cy="288000"/>
          </a:xfrm>
          <a:prstGeom prst="ellipse">
            <a:avLst/>
          </a:prstGeom>
          <a:solidFill>
            <a:srgbClr val="F1910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5" name="Google Shape;415;g2f42a5921e8_0_600"/>
          <p:cNvSpPr/>
          <p:nvPr/>
        </p:nvSpPr>
        <p:spPr>
          <a:xfrm>
            <a:off x="864636" y="3728343"/>
            <a:ext cx="288000" cy="288000"/>
          </a:xfrm>
          <a:prstGeom prst="ellipse">
            <a:avLst/>
          </a:prstGeom>
          <a:solidFill>
            <a:srgbClr val="F1910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f42a5921e8_0_766"/>
          <p:cNvSpPr txBox="1"/>
          <p:nvPr>
            <p:ph idx="4294967295" type="title"/>
          </p:nvPr>
        </p:nvSpPr>
        <p:spPr>
          <a:xfrm>
            <a:off x="792024" y="548311"/>
            <a:ext cx="4671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Helvetica Neue"/>
              <a:buNone/>
            </a:pPr>
            <a:r>
              <a:rPr lang="en-US"/>
              <a:t>Título del juego</a:t>
            </a:r>
            <a:endParaRPr/>
          </a:p>
        </p:txBody>
      </p:sp>
      <p:sp>
        <p:nvSpPr>
          <p:cNvPr id="423" name="Google Shape;423;g2f42a5921e8_0_766"/>
          <p:cNvSpPr txBox="1"/>
          <p:nvPr>
            <p:ph idx="4294967295"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Juguemos a adivinar</a:t>
            </a:r>
            <a:endParaRPr/>
          </a:p>
        </p:txBody>
      </p:sp>
      <p:sp>
        <p:nvSpPr>
          <p:cNvPr id="424" name="Google Shape;424;g2f42a5921e8_0_766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2f42a5921e8_0_766"/>
          <p:cNvSpPr txBox="1"/>
          <p:nvPr/>
        </p:nvSpPr>
        <p:spPr>
          <a:xfrm>
            <a:off x="122366" y="9440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2f42a5921e8_0_766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fmla="val 25903" name="adj"/>
            </a:avLst>
          </a:prstGeom>
          <a:solidFill>
            <a:srgbClr val="D2122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2f42a5921e8_0_766"/>
          <p:cNvSpPr txBox="1"/>
          <p:nvPr/>
        </p:nvSpPr>
        <p:spPr>
          <a:xfrm>
            <a:off x="1785938" y="944036"/>
            <a:ext cx="50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>
                <a:latin typeface="Comic Sans MS"/>
                <a:ea typeface="Comic Sans MS"/>
                <a:cs typeface="Comic Sans MS"/>
                <a:sym typeface="Comic Sans MS"/>
              </a:rPr>
              <a:t>Llegar a María</a:t>
            </a:r>
            <a:endParaRPr b="1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8" name="Google Shape;428;g2f42a5921e8_0_766"/>
          <p:cNvSpPr/>
          <p:nvPr/>
        </p:nvSpPr>
        <p:spPr>
          <a:xfrm>
            <a:off x="395425" y="2215950"/>
            <a:ext cx="101223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2f42a5921e8_0_766"/>
          <p:cNvSpPr txBox="1"/>
          <p:nvPr/>
        </p:nvSpPr>
        <p:spPr>
          <a:xfrm>
            <a:off x="535105" y="2409213"/>
            <a:ext cx="86484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g2f42a5921e8_0_766"/>
          <p:cNvSpPr/>
          <p:nvPr/>
        </p:nvSpPr>
        <p:spPr>
          <a:xfrm>
            <a:off x="395426" y="2215958"/>
            <a:ext cx="960000" cy="896100"/>
          </a:xfrm>
          <a:prstGeom prst="homePlate">
            <a:avLst>
              <a:gd fmla="val 25903" name="adj"/>
            </a:avLst>
          </a:prstGeom>
          <a:solidFill>
            <a:srgbClr val="D2122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2f42a5921e8_0_766"/>
          <p:cNvSpPr txBox="1"/>
          <p:nvPr/>
        </p:nvSpPr>
        <p:spPr>
          <a:xfrm>
            <a:off x="1631067" y="2296475"/>
            <a:ext cx="8648400" cy="7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C1829"/>
                </a:solidFill>
                <a:latin typeface="Calibri"/>
                <a:ea typeface="Calibri"/>
                <a:cs typeface="Calibri"/>
                <a:sym typeface="Calibri"/>
              </a:rPr>
              <a:t>Toma un trozo de lana o de cinta.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g2f42a5921e8_0_766"/>
          <p:cNvSpPr txBox="1"/>
          <p:nvPr/>
        </p:nvSpPr>
        <p:spPr>
          <a:xfrm>
            <a:off x="569878" y="2409213"/>
            <a:ext cx="4869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g2f42a5921e8_0_766"/>
          <p:cNvSpPr/>
          <p:nvPr/>
        </p:nvSpPr>
        <p:spPr>
          <a:xfrm>
            <a:off x="395426" y="3305350"/>
            <a:ext cx="101223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2f42a5921e8_0_766"/>
          <p:cNvSpPr/>
          <p:nvPr/>
        </p:nvSpPr>
        <p:spPr>
          <a:xfrm>
            <a:off x="395425" y="3305361"/>
            <a:ext cx="960000" cy="896100"/>
          </a:xfrm>
          <a:prstGeom prst="homePlate">
            <a:avLst>
              <a:gd fmla="val 25903" name="adj"/>
            </a:avLst>
          </a:prstGeom>
          <a:solidFill>
            <a:srgbClr val="94C01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g2f42a5921e8_0_766"/>
          <p:cNvSpPr txBox="1"/>
          <p:nvPr/>
        </p:nvSpPr>
        <p:spPr>
          <a:xfrm>
            <a:off x="1631068" y="3385350"/>
            <a:ext cx="8648400" cy="7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C1829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Haz </a:t>
            </a:r>
            <a:r>
              <a:rPr lang="en-US" sz="2000">
                <a:solidFill>
                  <a:srgbClr val="0C1829"/>
                </a:solidFill>
                <a:latin typeface="Calibri"/>
                <a:ea typeface="Calibri"/>
                <a:cs typeface="Calibri"/>
                <a:sym typeface="Calibri"/>
              </a:rPr>
              <a:t>un nudo en señal de una intención personal para pedirle a la Virgen del Carmen. 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2f42a5921e8_0_766"/>
          <p:cNvSpPr txBox="1"/>
          <p:nvPr/>
        </p:nvSpPr>
        <p:spPr>
          <a:xfrm>
            <a:off x="569877" y="3498616"/>
            <a:ext cx="4869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g2f42a5921e8_0_766"/>
          <p:cNvSpPr/>
          <p:nvPr/>
        </p:nvSpPr>
        <p:spPr>
          <a:xfrm>
            <a:off x="395426" y="4394775"/>
            <a:ext cx="101223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2f42a5921e8_0_766"/>
          <p:cNvSpPr/>
          <p:nvPr/>
        </p:nvSpPr>
        <p:spPr>
          <a:xfrm>
            <a:off x="395425" y="4394764"/>
            <a:ext cx="960000" cy="896100"/>
          </a:xfrm>
          <a:prstGeom prst="homePlate">
            <a:avLst>
              <a:gd fmla="val 25903" name="adj"/>
            </a:avLst>
          </a:prstGeom>
          <a:solidFill>
            <a:srgbClr val="F1910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2f42a5921e8_0_766"/>
          <p:cNvSpPr txBox="1"/>
          <p:nvPr/>
        </p:nvSpPr>
        <p:spPr>
          <a:xfrm>
            <a:off x="1631068" y="4474700"/>
            <a:ext cx="8648400" cy="7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C1829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Ha</a:t>
            </a:r>
            <a:r>
              <a:rPr lang="en-US" sz="2000">
                <a:solidFill>
                  <a:srgbClr val="0C1829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2000">
                <a:solidFill>
                  <a:srgbClr val="0C1829"/>
                </a:solidFill>
                <a:latin typeface="Calibri"/>
                <a:ea typeface="Calibri"/>
                <a:cs typeface="Calibri"/>
                <a:sym typeface="Calibri"/>
              </a:rPr>
              <a:t> un nudo en señal de una intención por una persona que quieras, para pedirle a la Virgen del Carmen. 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2f42a5921e8_0_766"/>
          <p:cNvSpPr txBox="1"/>
          <p:nvPr/>
        </p:nvSpPr>
        <p:spPr>
          <a:xfrm>
            <a:off x="569877" y="4588019"/>
            <a:ext cx="4869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2f42a5921e8_0_766"/>
          <p:cNvSpPr/>
          <p:nvPr/>
        </p:nvSpPr>
        <p:spPr>
          <a:xfrm>
            <a:off x="395426" y="5484175"/>
            <a:ext cx="101223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g2f42a5921e8_0_766"/>
          <p:cNvSpPr/>
          <p:nvPr/>
        </p:nvSpPr>
        <p:spPr>
          <a:xfrm>
            <a:off x="395425" y="5484167"/>
            <a:ext cx="960000" cy="896100"/>
          </a:xfrm>
          <a:prstGeom prst="homePlate">
            <a:avLst>
              <a:gd fmla="val 25903" name="adj"/>
            </a:avLst>
          </a:prstGeom>
          <a:solidFill>
            <a:srgbClr val="37ABC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g2f42a5921e8_0_766"/>
          <p:cNvSpPr txBox="1"/>
          <p:nvPr/>
        </p:nvSpPr>
        <p:spPr>
          <a:xfrm>
            <a:off x="1631068" y="5572450"/>
            <a:ext cx="8648400" cy="7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C1829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Haz </a:t>
            </a:r>
            <a:r>
              <a:rPr lang="en-US" sz="2000">
                <a:solidFill>
                  <a:srgbClr val="0C1829"/>
                </a:solidFill>
                <a:latin typeface="Calibri"/>
                <a:ea typeface="Calibri"/>
                <a:cs typeface="Calibri"/>
                <a:sym typeface="Calibri"/>
              </a:rPr>
              <a:t>un nudo por un bien recibido que quieras agradecer a la Virgen del Carmen. 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2f42a5921e8_0_766"/>
          <p:cNvSpPr txBox="1"/>
          <p:nvPr/>
        </p:nvSpPr>
        <p:spPr>
          <a:xfrm>
            <a:off x="569877" y="5677422"/>
            <a:ext cx="4869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g2f42a5921e8_0_7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253" y="805592"/>
            <a:ext cx="786525" cy="7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f42a5921e8_0_381"/>
          <p:cNvSpPr txBox="1"/>
          <p:nvPr>
            <p:ph idx="4294967295" type="title"/>
          </p:nvPr>
        </p:nvSpPr>
        <p:spPr>
          <a:xfrm>
            <a:off x="3939048" y="548311"/>
            <a:ext cx="5543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Helvetica Neue"/>
              <a:buNone/>
            </a:pPr>
            <a:r>
              <a:rPr lang="en-US"/>
              <a:t>Oración</a:t>
            </a:r>
            <a:endParaRPr/>
          </a:p>
        </p:txBody>
      </p:sp>
      <p:sp>
        <p:nvSpPr>
          <p:cNvPr id="260" name="Google Shape;260;g2f42a5921e8_0_381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2f42a5921e8_0_381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fmla="val 25903" name="adj"/>
            </a:avLst>
          </a:prstGeom>
          <a:solidFill>
            <a:srgbClr val="D2122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2f42a5921e8_0_381"/>
          <p:cNvSpPr txBox="1"/>
          <p:nvPr/>
        </p:nvSpPr>
        <p:spPr>
          <a:xfrm>
            <a:off x="1557338" y="944036"/>
            <a:ext cx="540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>
                <a:latin typeface="Comic Sans MS"/>
                <a:ea typeface="Comic Sans MS"/>
                <a:cs typeface="Comic Sans MS"/>
                <a:sym typeface="Comic Sans MS"/>
              </a:rPr>
              <a:t>Avemaría</a:t>
            </a:r>
            <a:endParaRPr b="1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3" name="Google Shape;263;g2f42a5921e8_0_381"/>
          <p:cNvSpPr txBox="1"/>
          <p:nvPr/>
        </p:nvSpPr>
        <p:spPr>
          <a:xfrm>
            <a:off x="529350" y="2045300"/>
            <a:ext cx="51048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Dios te salve, María, 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llena eres de gracia;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el Señor es contigo.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Bendita Tú eres 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entre todas las mujeres,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y bendito es el fruto de tu vientre, Jesús. 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Santa María, Madre de Dios,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ruega por nosotros, pecadores,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ahora y en la hora de nuestra muerte. Amén</a:t>
            </a:r>
            <a:endParaRPr sz="20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g2f42a5921e8_0_3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253" y="805592"/>
            <a:ext cx="786525" cy="7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g2f28c4cbc4a_0_323"/>
          <p:cNvGrpSpPr/>
          <p:nvPr/>
        </p:nvGrpSpPr>
        <p:grpSpPr>
          <a:xfrm>
            <a:off x="1542798" y="2913062"/>
            <a:ext cx="2907727" cy="1867500"/>
            <a:chOff x="759000" y="2911192"/>
            <a:chExt cx="2587867" cy="1867500"/>
          </a:xfrm>
        </p:grpSpPr>
        <p:sp>
          <p:nvSpPr>
            <p:cNvPr id="271" name="Google Shape;271;g2f28c4cbc4a_0_323"/>
            <p:cNvSpPr/>
            <p:nvPr/>
          </p:nvSpPr>
          <p:spPr>
            <a:xfrm rot="5400000">
              <a:off x="1119217" y="2551042"/>
              <a:ext cx="1867500" cy="2587800"/>
            </a:xfrm>
            <a:prstGeom prst="homePlate">
              <a:avLst>
                <a:gd fmla="val 24876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2" name="Google Shape;272;g2f28c4cbc4a_0_323"/>
            <p:cNvSpPr txBox="1"/>
            <p:nvPr/>
          </p:nvSpPr>
          <p:spPr>
            <a:xfrm>
              <a:off x="759000" y="2967950"/>
              <a:ext cx="2587800" cy="12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n-US" sz="3200" u="none" cap="none" strike="noStrik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¿Para qué se construyen los estadios de fútbol?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g2f28c4cbc4a_0_323"/>
          <p:cNvGrpSpPr/>
          <p:nvPr/>
        </p:nvGrpSpPr>
        <p:grpSpPr>
          <a:xfrm>
            <a:off x="7338422" y="2911212"/>
            <a:ext cx="3108407" cy="2859732"/>
            <a:chOff x="5938885" y="2911192"/>
            <a:chExt cx="2766471" cy="2859732"/>
          </a:xfrm>
        </p:grpSpPr>
        <p:sp>
          <p:nvSpPr>
            <p:cNvPr id="274" name="Google Shape;274;g2f28c4cbc4a_0_323"/>
            <p:cNvSpPr txBox="1"/>
            <p:nvPr/>
          </p:nvSpPr>
          <p:spPr>
            <a:xfrm>
              <a:off x="5938885" y="5401624"/>
              <a:ext cx="23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5" name="Google Shape;275;g2f28c4cbc4a_0_323"/>
            <p:cNvSpPr/>
            <p:nvPr/>
          </p:nvSpPr>
          <p:spPr>
            <a:xfrm rot="5400000">
              <a:off x="6477706" y="2551042"/>
              <a:ext cx="1867500" cy="2587800"/>
            </a:xfrm>
            <a:prstGeom prst="homePlate">
              <a:avLst>
                <a:gd fmla="val 24876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6" name="Google Shape;276;g2f28c4cbc4a_0_323"/>
            <p:cNvSpPr txBox="1"/>
            <p:nvPr/>
          </p:nvSpPr>
          <p:spPr>
            <a:xfrm>
              <a:off x="6117550" y="2967950"/>
              <a:ext cx="2587800" cy="15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n-US" sz="3600" u="none" cap="none" strike="noStrik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3</a:t>
              </a:r>
              <a:endParaRPr b="0" i="0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¿Para qué se construyen los aeropuertos?</a:t>
              </a:r>
              <a:endParaRPr b="1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t/>
              </a:r>
              <a:endParaRPr b="1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g2f28c4cbc4a_0_323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2f28c4cbc4a_0_323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fmla="val 25903" name="adj"/>
            </a:avLst>
          </a:prstGeom>
          <a:solidFill>
            <a:schemeClr val="accent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g2f28c4cbc4a_0_323"/>
          <p:cNvGrpSpPr/>
          <p:nvPr/>
        </p:nvGrpSpPr>
        <p:grpSpPr>
          <a:xfrm>
            <a:off x="4528777" y="2911211"/>
            <a:ext cx="2947219" cy="1934459"/>
            <a:chOff x="3438311" y="2911191"/>
            <a:chExt cx="2623014" cy="1934459"/>
          </a:xfrm>
        </p:grpSpPr>
        <p:sp>
          <p:nvSpPr>
            <p:cNvPr id="280" name="Google Shape;280;g2f28c4cbc4a_0_323"/>
            <p:cNvSpPr/>
            <p:nvPr/>
          </p:nvSpPr>
          <p:spPr>
            <a:xfrm rot="5400000">
              <a:off x="3798461" y="2551041"/>
              <a:ext cx="1867500" cy="2587800"/>
            </a:xfrm>
            <a:prstGeom prst="homePlate">
              <a:avLst>
                <a:gd fmla="val 24876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1" name="Google Shape;281;g2f28c4cbc4a_0_323"/>
            <p:cNvSpPr txBox="1"/>
            <p:nvPr/>
          </p:nvSpPr>
          <p:spPr>
            <a:xfrm>
              <a:off x="3473525" y="2967950"/>
              <a:ext cx="2587800" cy="18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n-US" sz="3600" u="none" cap="none" strike="noStrik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¿Para qué se construyen los restaurantes de comida rápida?</a:t>
              </a:r>
              <a:endParaRPr b="1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t/>
              </a:r>
              <a:endParaRPr b="1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" name="Google Shape;282;g2f28c4cbc4a_0_323"/>
          <p:cNvSpPr txBox="1"/>
          <p:nvPr/>
        </p:nvSpPr>
        <p:spPr>
          <a:xfrm>
            <a:off x="1785938" y="944036"/>
            <a:ext cx="535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>
                <a:latin typeface="Comic Sans MS"/>
                <a:ea typeface="Comic Sans MS"/>
                <a:cs typeface="Comic Sans MS"/>
                <a:sym typeface="Comic Sans MS"/>
              </a:rPr>
              <a:t>¿Para qué se construyen?</a:t>
            </a:r>
            <a:endParaRPr b="1" i="0" sz="30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Megaphone con relleno sólido" id="283" name="Google Shape;283;g2f28c4cbc4a_0_3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016" y="724869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"/>
          <p:cNvSpPr/>
          <p:nvPr/>
        </p:nvSpPr>
        <p:spPr>
          <a:xfrm>
            <a:off x="2141880" y="1676399"/>
            <a:ext cx="7834800" cy="3507900"/>
          </a:xfrm>
          <a:prstGeom prst="roundRect">
            <a:avLst>
              <a:gd fmla="val 3397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5"/>
          <p:cNvSpPr/>
          <p:nvPr>
            <p:ph idx="4294967295" type="body"/>
          </p:nvPr>
        </p:nvSpPr>
        <p:spPr>
          <a:xfrm>
            <a:off x="2579688" y="1408113"/>
            <a:ext cx="7032600" cy="5367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  <a:effectLst>
            <a:outerShdw blurRad="215900" sx="101000" rotWithShape="0" algn="ctr" dir="5400000" dist="50800" sy="101000">
              <a:srgbClr val="000000">
                <a:alpha val="72549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n-US" sz="238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Meta de la clase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5"/>
          <p:cNvSpPr txBox="1"/>
          <p:nvPr/>
        </p:nvSpPr>
        <p:spPr>
          <a:xfrm>
            <a:off x="2690941" y="2373019"/>
            <a:ext cx="67365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¿Por qué creen que en Chile se han construido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templos en honor a la Virgen María?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f42a5921e8_0_519"/>
          <p:cNvSpPr txBox="1"/>
          <p:nvPr>
            <p:ph idx="4294967295" type="title"/>
          </p:nvPr>
        </p:nvSpPr>
        <p:spPr>
          <a:xfrm>
            <a:off x="792024" y="54831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Helvetica Neue"/>
              <a:buNone/>
            </a:pPr>
            <a:r>
              <a:rPr lang="en-US"/>
              <a:t>Título de la Provocación</a:t>
            </a:r>
            <a:endParaRPr/>
          </a:p>
        </p:txBody>
      </p:sp>
      <p:sp>
        <p:nvSpPr>
          <p:cNvPr id="296" name="Google Shape;296;g2f42a5921e8_0_519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2f42a5921e8_0_519"/>
          <p:cNvSpPr txBox="1"/>
          <p:nvPr/>
        </p:nvSpPr>
        <p:spPr>
          <a:xfrm>
            <a:off x="122366" y="9440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2f42a5921e8_0_519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fmla="val 25903" name="adj"/>
            </a:avLst>
          </a:prstGeom>
          <a:solidFill>
            <a:srgbClr val="D2122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2f42a5921e8_0_519"/>
          <p:cNvSpPr txBox="1"/>
          <p:nvPr/>
        </p:nvSpPr>
        <p:spPr>
          <a:xfrm>
            <a:off x="1785951" y="944025"/>
            <a:ext cx="5463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>
                <a:latin typeface="Comic Sans MS"/>
                <a:ea typeface="Comic Sans MS"/>
                <a:cs typeface="Comic Sans MS"/>
                <a:sym typeface="Comic Sans MS"/>
              </a:rPr>
              <a:t>Templos marianos en Chile </a:t>
            </a:r>
            <a:endParaRPr b="1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Paperclip con relleno sólido" id="300" name="Google Shape;300;g2f42a5921e8_0_5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292358">
            <a:off x="334450" y="848255"/>
            <a:ext cx="745559" cy="74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f42a5921e8_0_519"/>
          <p:cNvPicPr preferRelativeResize="0"/>
          <p:nvPr/>
        </p:nvPicPr>
        <p:blipFill rotWithShape="1">
          <a:blip r:embed="rId4">
            <a:alphaModFix/>
          </a:blip>
          <a:srcRect b="0" l="0" r="0" t="7944"/>
          <a:stretch/>
        </p:blipFill>
        <p:spPr>
          <a:xfrm>
            <a:off x="5403525" y="1772750"/>
            <a:ext cx="4442050" cy="57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2f42a5921e8_0_519"/>
          <p:cNvPicPr preferRelativeResize="0"/>
          <p:nvPr/>
        </p:nvPicPr>
        <p:blipFill rotWithShape="1">
          <a:blip r:embed="rId5">
            <a:alphaModFix/>
          </a:blip>
          <a:srcRect b="13284" l="12365" r="0" t="0"/>
          <a:stretch/>
        </p:blipFill>
        <p:spPr>
          <a:xfrm>
            <a:off x="2326873" y="127825"/>
            <a:ext cx="489402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2f42a5921e8_0_519"/>
          <p:cNvPicPr preferRelativeResize="0"/>
          <p:nvPr/>
        </p:nvPicPr>
        <p:blipFill rotWithShape="1">
          <a:blip r:embed="rId6">
            <a:alphaModFix/>
          </a:blip>
          <a:srcRect b="12887" l="27055" r="30855" t="13927"/>
          <a:stretch/>
        </p:blipFill>
        <p:spPr>
          <a:xfrm>
            <a:off x="506900" y="1504473"/>
            <a:ext cx="2118124" cy="521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f42a5921e8_0_5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27928" y="409321"/>
            <a:ext cx="2118125" cy="60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f42a5921e8_0_5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66928" y="3132274"/>
            <a:ext cx="2219525" cy="4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42a5921e8_0_536"/>
          <p:cNvSpPr txBox="1"/>
          <p:nvPr>
            <p:ph idx="4294967295" type="title"/>
          </p:nvPr>
        </p:nvSpPr>
        <p:spPr>
          <a:xfrm>
            <a:off x="792024" y="54831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Helvetica Neue"/>
              <a:buNone/>
            </a:pPr>
            <a:r>
              <a:rPr lang="en-US"/>
              <a:t>Reflexionemos</a:t>
            </a:r>
            <a:endParaRPr/>
          </a:p>
        </p:txBody>
      </p:sp>
      <p:sp>
        <p:nvSpPr>
          <p:cNvPr id="311" name="Google Shape;311;g2f42a5921e8_0_536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f42a5921e8_0_536"/>
          <p:cNvSpPr txBox="1"/>
          <p:nvPr/>
        </p:nvSpPr>
        <p:spPr>
          <a:xfrm>
            <a:off x="122366" y="9440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2f42a5921e8_0_536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fmla="val 25903" name="adj"/>
            </a:avLst>
          </a:prstGeom>
          <a:solidFill>
            <a:srgbClr val="D2122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2f42a5921e8_0_536"/>
          <p:cNvSpPr txBox="1"/>
          <p:nvPr/>
        </p:nvSpPr>
        <p:spPr>
          <a:xfrm>
            <a:off x="1785938" y="944036"/>
            <a:ext cx="50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Reflexionemos </a:t>
            </a:r>
            <a:endParaRPr b="1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Thought bubble con relleno sólido" id="315" name="Google Shape;315;g2f42a5921e8_0_5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57622" y="746995"/>
            <a:ext cx="850665" cy="83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g2f42a5921e8_0_536"/>
          <p:cNvCxnSpPr>
            <a:stCxn id="317" idx="4"/>
            <a:endCxn id="318" idx="4"/>
          </p:cNvCxnSpPr>
          <p:nvPr/>
        </p:nvCxnSpPr>
        <p:spPr>
          <a:xfrm>
            <a:off x="1000887" y="2420652"/>
            <a:ext cx="7800" cy="1824300"/>
          </a:xfrm>
          <a:prstGeom prst="straightConnector1">
            <a:avLst/>
          </a:prstGeom>
          <a:noFill/>
          <a:ln cap="flat" cmpd="sng" w="38100">
            <a:solidFill>
              <a:srgbClr val="F1910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sp>
        <p:nvSpPr>
          <p:cNvPr id="319" name="Google Shape;319;g2f42a5921e8_0_536"/>
          <p:cNvSpPr txBox="1"/>
          <p:nvPr/>
        </p:nvSpPr>
        <p:spPr>
          <a:xfrm>
            <a:off x="1266082" y="2022703"/>
            <a:ext cx="681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¿Qué templo dedicado a la Virgen conocen ustedes?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f42a5921e8_0_536"/>
          <p:cNvSpPr txBox="1"/>
          <p:nvPr/>
        </p:nvSpPr>
        <p:spPr>
          <a:xfrm>
            <a:off x="1266081" y="3833898"/>
            <a:ext cx="681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¿Por qué creen que la I Región y la Región Metropolitana aparecen destacadas?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2f42a5921e8_0_536"/>
          <p:cNvSpPr/>
          <p:nvPr/>
        </p:nvSpPr>
        <p:spPr>
          <a:xfrm>
            <a:off x="856887" y="2132652"/>
            <a:ext cx="288000" cy="288000"/>
          </a:xfrm>
          <a:prstGeom prst="ellipse">
            <a:avLst/>
          </a:prstGeom>
          <a:solidFill>
            <a:srgbClr val="F1910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8" name="Google Shape;318;g2f42a5921e8_0_536"/>
          <p:cNvSpPr/>
          <p:nvPr/>
        </p:nvSpPr>
        <p:spPr>
          <a:xfrm>
            <a:off x="864636" y="3956943"/>
            <a:ext cx="288000" cy="288000"/>
          </a:xfrm>
          <a:prstGeom prst="ellipse">
            <a:avLst/>
          </a:prstGeom>
          <a:solidFill>
            <a:srgbClr val="F1910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15204a0974_0_27"/>
          <p:cNvSpPr txBox="1"/>
          <p:nvPr>
            <p:ph idx="4294967295" type="title"/>
          </p:nvPr>
        </p:nvSpPr>
        <p:spPr>
          <a:xfrm>
            <a:off x="792024" y="54831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Helvetica Neue"/>
              <a:buNone/>
            </a:pPr>
            <a:r>
              <a:rPr lang="en-US"/>
              <a:t>Título de la Provocación</a:t>
            </a:r>
            <a:endParaRPr/>
          </a:p>
        </p:txBody>
      </p:sp>
      <p:sp>
        <p:nvSpPr>
          <p:cNvPr id="326" name="Google Shape;326;g315204a0974_0_27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315204a0974_0_27"/>
          <p:cNvSpPr txBox="1"/>
          <p:nvPr/>
        </p:nvSpPr>
        <p:spPr>
          <a:xfrm>
            <a:off x="122366" y="9440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315204a0974_0_27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fmla="val 25903" name="adj"/>
            </a:avLst>
          </a:prstGeom>
          <a:solidFill>
            <a:srgbClr val="D2122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315204a0974_0_27"/>
          <p:cNvSpPr txBox="1"/>
          <p:nvPr/>
        </p:nvSpPr>
        <p:spPr>
          <a:xfrm>
            <a:off x="1785951" y="944025"/>
            <a:ext cx="5463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>
                <a:latin typeface="Comic Sans MS"/>
                <a:ea typeface="Comic Sans MS"/>
                <a:cs typeface="Comic Sans MS"/>
                <a:sym typeface="Comic Sans MS"/>
              </a:rPr>
              <a:t>Templo Votivo de Maipú</a:t>
            </a:r>
            <a:endParaRPr b="1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Paperclip con relleno sólido" id="330" name="Google Shape;330;g315204a0974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292358">
            <a:off x="334450" y="848255"/>
            <a:ext cx="745559" cy="74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315204a0974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25" y="1923872"/>
            <a:ext cx="4267200" cy="4086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2" name="Google Shape;332;g315204a0974_0_27"/>
          <p:cNvSpPr txBox="1"/>
          <p:nvPr/>
        </p:nvSpPr>
        <p:spPr>
          <a:xfrm>
            <a:off x="7531675" y="3429000"/>
            <a:ext cx="3045000" cy="9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73737"/>
                </a:solidFill>
                <a:latin typeface="Calibri"/>
                <a:ea typeface="Calibri"/>
                <a:cs typeface="Calibri"/>
                <a:sym typeface="Calibri"/>
              </a:rPr>
              <a:t>Santuario Nacional de Maipu, Santiago.</a:t>
            </a:r>
            <a:endParaRPr b="1" sz="2400">
              <a:solidFill>
                <a:srgbClr val="3737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15204a0974_0_12"/>
          <p:cNvSpPr txBox="1"/>
          <p:nvPr>
            <p:ph idx="4294967295" type="title"/>
          </p:nvPr>
        </p:nvSpPr>
        <p:spPr>
          <a:xfrm>
            <a:off x="792024" y="54831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Helvetica Neue"/>
              <a:buNone/>
            </a:pPr>
            <a:r>
              <a:rPr lang="en-US"/>
              <a:t>Título de la Provocación</a:t>
            </a:r>
            <a:endParaRPr/>
          </a:p>
        </p:txBody>
      </p:sp>
      <p:sp>
        <p:nvSpPr>
          <p:cNvPr id="338" name="Google Shape;338;g315204a0974_0_12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315204a0974_0_12"/>
          <p:cNvSpPr txBox="1"/>
          <p:nvPr/>
        </p:nvSpPr>
        <p:spPr>
          <a:xfrm>
            <a:off x="122366" y="9440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315204a0974_0_12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fmla="val 25903" name="adj"/>
            </a:avLst>
          </a:prstGeom>
          <a:solidFill>
            <a:srgbClr val="D2122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315204a0974_0_12"/>
          <p:cNvSpPr txBox="1"/>
          <p:nvPr/>
        </p:nvSpPr>
        <p:spPr>
          <a:xfrm>
            <a:off x="1785951" y="944025"/>
            <a:ext cx="5463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>
                <a:latin typeface="Comic Sans MS"/>
                <a:ea typeface="Comic Sans MS"/>
                <a:cs typeface="Comic Sans MS"/>
                <a:sym typeface="Comic Sans MS"/>
              </a:rPr>
              <a:t>Parroquia El Sagrario</a:t>
            </a:r>
            <a:endParaRPr b="1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Paperclip con relleno sólido" id="342" name="Google Shape;342;g315204a0974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292358">
            <a:off x="334450" y="848255"/>
            <a:ext cx="745559" cy="74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315204a0974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1250" y="2206797"/>
            <a:ext cx="5353050" cy="3571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4" name="Google Shape;344;g315204a0974_0_12"/>
          <p:cNvSpPr txBox="1"/>
          <p:nvPr/>
        </p:nvSpPr>
        <p:spPr>
          <a:xfrm>
            <a:off x="7531675" y="3429000"/>
            <a:ext cx="3045000" cy="9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73737"/>
                </a:solidFill>
                <a:latin typeface="Calibri"/>
                <a:ea typeface="Calibri"/>
                <a:cs typeface="Calibri"/>
                <a:sym typeface="Calibri"/>
              </a:rPr>
              <a:t>Santuario Plaza de Armas, Santiago.</a:t>
            </a:r>
            <a:endParaRPr b="1" sz="2400">
              <a:solidFill>
                <a:srgbClr val="3737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15204a0974_0_42"/>
          <p:cNvSpPr txBox="1"/>
          <p:nvPr>
            <p:ph idx="4294967295" type="title"/>
          </p:nvPr>
        </p:nvSpPr>
        <p:spPr>
          <a:xfrm>
            <a:off x="792024" y="54831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Helvetica Neue"/>
              <a:buNone/>
            </a:pPr>
            <a:r>
              <a:rPr lang="en-US"/>
              <a:t>Título de la Provocación</a:t>
            </a:r>
            <a:endParaRPr/>
          </a:p>
        </p:txBody>
      </p:sp>
      <p:sp>
        <p:nvSpPr>
          <p:cNvPr id="350" name="Google Shape;350;g315204a0974_0_42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315204a0974_0_42"/>
          <p:cNvSpPr txBox="1"/>
          <p:nvPr/>
        </p:nvSpPr>
        <p:spPr>
          <a:xfrm>
            <a:off x="122366" y="9440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g315204a0974_0_42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fmla="val 25903" name="adj"/>
            </a:avLst>
          </a:prstGeom>
          <a:solidFill>
            <a:srgbClr val="D2122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315204a0974_0_42"/>
          <p:cNvSpPr txBox="1"/>
          <p:nvPr/>
        </p:nvSpPr>
        <p:spPr>
          <a:xfrm>
            <a:off x="1785951" y="944025"/>
            <a:ext cx="5463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>
                <a:latin typeface="Comic Sans MS"/>
                <a:ea typeface="Comic Sans MS"/>
                <a:cs typeface="Comic Sans MS"/>
                <a:sym typeface="Comic Sans MS"/>
              </a:rPr>
              <a:t>La Tirana</a:t>
            </a:r>
            <a:endParaRPr b="1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Paperclip con relleno sólido" id="354" name="Google Shape;354;g315204a0974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292358">
            <a:off x="334450" y="848255"/>
            <a:ext cx="745559" cy="74555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315204a0974_0_42"/>
          <p:cNvSpPr txBox="1"/>
          <p:nvPr/>
        </p:nvSpPr>
        <p:spPr>
          <a:xfrm>
            <a:off x="7249550" y="3429000"/>
            <a:ext cx="3327000" cy="9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73737"/>
                </a:solidFill>
                <a:latin typeface="Calibri"/>
                <a:ea typeface="Calibri"/>
                <a:cs typeface="Calibri"/>
                <a:sym typeface="Calibri"/>
              </a:rPr>
              <a:t>Santuario de Nuestra Señora Del Carmen, Iquique.</a:t>
            </a:r>
            <a:endParaRPr b="1" sz="2400">
              <a:solidFill>
                <a:srgbClr val="37373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737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g315204a0974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950" y="2368497"/>
            <a:ext cx="4810125" cy="33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antilla-trabün 2024⭐️">
  <a:themeElements>
    <a:clrScheme name="Personalizados 1">
      <a:dk1>
        <a:srgbClr val="FEFFFF"/>
      </a:dk1>
      <a:lt1>
        <a:srgbClr val="FFFFFF"/>
      </a:lt1>
      <a:dk2>
        <a:srgbClr val="0C1829"/>
      </a:dk2>
      <a:lt2>
        <a:srgbClr val="FEFFFF"/>
      </a:lt2>
      <a:accent1>
        <a:srgbClr val="94C01F"/>
      </a:accent1>
      <a:accent2>
        <a:srgbClr val="D21226"/>
      </a:accent2>
      <a:accent3>
        <a:srgbClr val="37ABC6"/>
      </a:accent3>
      <a:accent4>
        <a:srgbClr val="F19103"/>
      </a:accent4>
      <a:accent5>
        <a:srgbClr val="FFDB00"/>
      </a:accent5>
      <a:accent6>
        <a:srgbClr val="FEFFFF"/>
      </a:accent6>
      <a:hlink>
        <a:srgbClr val="FEFFFF"/>
      </a:hlink>
      <a:folHlink>
        <a:srgbClr val="FE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antilla-trabün⭐️">
  <a:themeElements>
    <a:clrScheme name="Personalizados 1">
      <a:dk1>
        <a:srgbClr val="FEFFFF"/>
      </a:dk1>
      <a:lt1>
        <a:srgbClr val="FFFFFF"/>
      </a:lt1>
      <a:dk2>
        <a:srgbClr val="0C1829"/>
      </a:dk2>
      <a:lt2>
        <a:srgbClr val="FEFFFF"/>
      </a:lt2>
      <a:accent1>
        <a:srgbClr val="94C01F"/>
      </a:accent1>
      <a:accent2>
        <a:srgbClr val="D21226"/>
      </a:accent2>
      <a:accent3>
        <a:srgbClr val="37ABC6"/>
      </a:accent3>
      <a:accent4>
        <a:srgbClr val="F19103"/>
      </a:accent4>
      <a:accent5>
        <a:srgbClr val="FFDB00"/>
      </a:accent5>
      <a:accent6>
        <a:srgbClr val="FEFFFF"/>
      </a:accent6>
      <a:hlink>
        <a:srgbClr val="FEFFFF"/>
      </a:hlink>
      <a:folHlink>
        <a:srgbClr val="FE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lantilla-trabün⭐️">
  <a:themeElements>
    <a:clrScheme name="Personalizados 1">
      <a:dk1>
        <a:srgbClr val="FEFFFF"/>
      </a:dk1>
      <a:lt1>
        <a:srgbClr val="FFFFFF"/>
      </a:lt1>
      <a:dk2>
        <a:srgbClr val="0C1829"/>
      </a:dk2>
      <a:lt2>
        <a:srgbClr val="FEFFFF"/>
      </a:lt2>
      <a:accent1>
        <a:srgbClr val="94C01F"/>
      </a:accent1>
      <a:accent2>
        <a:srgbClr val="D21226"/>
      </a:accent2>
      <a:accent3>
        <a:srgbClr val="37ABC6"/>
      </a:accent3>
      <a:accent4>
        <a:srgbClr val="F19103"/>
      </a:accent4>
      <a:accent5>
        <a:srgbClr val="FFDB00"/>
      </a:accent5>
      <a:accent6>
        <a:srgbClr val="FEFFFF"/>
      </a:accent6>
      <a:hlink>
        <a:srgbClr val="FEFFFF"/>
      </a:hlink>
      <a:folHlink>
        <a:srgbClr val="FE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