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7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12192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Rmrz+Z+euFl8PebOzaES/XJij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F93354-8153-4A68-A56A-EDACBD16D04D}">
  <a:tblStyle styleId="{C5F93354-8153-4A68-A56A-EDACBD16D0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Lato-regular.fntdata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LatoLight-regular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Ligh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Light-boldItalic.fntdata"/><Relationship Id="rId30" Type="http://schemas.openxmlformats.org/officeDocument/2006/relationships/font" Target="fonts/LatoLight-italic.fntdata"/><Relationship Id="rId11" Type="http://schemas.openxmlformats.org/officeDocument/2006/relationships/slide" Target="slides/slide4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3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6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afb44833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fafb44833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fafb44833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4dd88e105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2f4dd88e105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28c4cbc4a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2f28c4cbc4a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5335aefb4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2f5335aefb4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2f5335aefb4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fc1b7ae9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31fc1b7ae9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f4dd88e105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2f4dd88e105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28c4cbc4a_0_9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2f28c4cbc4a_0_9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2f28c4cbc4a_0_9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4dd88e105_0_3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f4dd88e105_0_3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f4dd88e105_0_5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f4dd88e105_0_5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4dd88e10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f4dd88e10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f4dd88e10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2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40" Type="http://schemas.openxmlformats.org/officeDocument/2006/relationships/image" Target="../media/image84.png"/><Relationship Id="rId20" Type="http://schemas.openxmlformats.org/officeDocument/2006/relationships/image" Target="../media/image45.png"/><Relationship Id="rId42" Type="http://schemas.openxmlformats.org/officeDocument/2006/relationships/image" Target="../media/image71.png"/><Relationship Id="rId41" Type="http://schemas.openxmlformats.org/officeDocument/2006/relationships/image" Target="../media/image62.png"/><Relationship Id="rId22" Type="http://schemas.openxmlformats.org/officeDocument/2006/relationships/image" Target="../media/image50.png"/><Relationship Id="rId21" Type="http://schemas.openxmlformats.org/officeDocument/2006/relationships/image" Target="../media/image42.png"/><Relationship Id="rId43" Type="http://schemas.openxmlformats.org/officeDocument/2006/relationships/image" Target="../media/image77.png"/><Relationship Id="rId24" Type="http://schemas.openxmlformats.org/officeDocument/2006/relationships/image" Target="../media/image53.png"/><Relationship Id="rId23" Type="http://schemas.openxmlformats.org/officeDocument/2006/relationships/image" Target="../media/image59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26" Type="http://schemas.openxmlformats.org/officeDocument/2006/relationships/image" Target="../media/image63.png"/><Relationship Id="rId25" Type="http://schemas.openxmlformats.org/officeDocument/2006/relationships/image" Target="../media/image58.png"/><Relationship Id="rId28" Type="http://schemas.openxmlformats.org/officeDocument/2006/relationships/image" Target="../media/image49.png"/><Relationship Id="rId27" Type="http://schemas.openxmlformats.org/officeDocument/2006/relationships/image" Target="../media/image54.png"/><Relationship Id="rId5" Type="http://schemas.openxmlformats.org/officeDocument/2006/relationships/image" Target="../media/image29.png"/><Relationship Id="rId6" Type="http://schemas.openxmlformats.org/officeDocument/2006/relationships/image" Target="../media/image34.png"/><Relationship Id="rId29" Type="http://schemas.openxmlformats.org/officeDocument/2006/relationships/image" Target="../media/image56.png"/><Relationship Id="rId7" Type="http://schemas.openxmlformats.org/officeDocument/2006/relationships/image" Target="../media/image40.png"/><Relationship Id="rId8" Type="http://schemas.openxmlformats.org/officeDocument/2006/relationships/image" Target="../media/image43.png"/><Relationship Id="rId31" Type="http://schemas.openxmlformats.org/officeDocument/2006/relationships/image" Target="../media/image69.png"/><Relationship Id="rId30" Type="http://schemas.openxmlformats.org/officeDocument/2006/relationships/image" Target="../media/image76.png"/><Relationship Id="rId11" Type="http://schemas.openxmlformats.org/officeDocument/2006/relationships/image" Target="../media/image35.png"/><Relationship Id="rId33" Type="http://schemas.openxmlformats.org/officeDocument/2006/relationships/image" Target="../media/image57.png"/><Relationship Id="rId10" Type="http://schemas.openxmlformats.org/officeDocument/2006/relationships/image" Target="../media/image44.png"/><Relationship Id="rId32" Type="http://schemas.openxmlformats.org/officeDocument/2006/relationships/image" Target="../media/image52.png"/><Relationship Id="rId13" Type="http://schemas.openxmlformats.org/officeDocument/2006/relationships/image" Target="../media/image32.png"/><Relationship Id="rId35" Type="http://schemas.openxmlformats.org/officeDocument/2006/relationships/image" Target="../media/image55.png"/><Relationship Id="rId12" Type="http://schemas.openxmlformats.org/officeDocument/2006/relationships/image" Target="../media/image33.png"/><Relationship Id="rId34" Type="http://schemas.openxmlformats.org/officeDocument/2006/relationships/image" Target="../media/image64.png"/><Relationship Id="rId15" Type="http://schemas.openxmlformats.org/officeDocument/2006/relationships/image" Target="../media/image46.png"/><Relationship Id="rId37" Type="http://schemas.openxmlformats.org/officeDocument/2006/relationships/image" Target="../media/image65.png"/><Relationship Id="rId14" Type="http://schemas.openxmlformats.org/officeDocument/2006/relationships/image" Target="../media/image39.png"/><Relationship Id="rId36" Type="http://schemas.openxmlformats.org/officeDocument/2006/relationships/image" Target="../media/image70.png"/><Relationship Id="rId17" Type="http://schemas.openxmlformats.org/officeDocument/2006/relationships/image" Target="../media/image48.png"/><Relationship Id="rId39" Type="http://schemas.openxmlformats.org/officeDocument/2006/relationships/image" Target="../media/image85.png"/><Relationship Id="rId16" Type="http://schemas.openxmlformats.org/officeDocument/2006/relationships/image" Target="../media/image38.png"/><Relationship Id="rId38" Type="http://schemas.openxmlformats.org/officeDocument/2006/relationships/image" Target="../media/image60.png"/><Relationship Id="rId19" Type="http://schemas.openxmlformats.org/officeDocument/2006/relationships/image" Target="../media/image51.png"/><Relationship Id="rId18" Type="http://schemas.openxmlformats.org/officeDocument/2006/relationships/image" Target="../media/image4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6.png"/><Relationship Id="rId3" Type="http://schemas.openxmlformats.org/officeDocument/2006/relationships/image" Target="../media/image83.png"/><Relationship Id="rId4" Type="http://schemas.openxmlformats.org/officeDocument/2006/relationships/image" Target="../media/image68.png"/><Relationship Id="rId5" Type="http://schemas.openxmlformats.org/officeDocument/2006/relationships/image" Target="../media/image67.png"/><Relationship Id="rId6" Type="http://schemas.openxmlformats.org/officeDocument/2006/relationships/image" Target="../media/image7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1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12192000" cy="50698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2"/>
          <p:cNvSpPr txBox="1"/>
          <p:nvPr>
            <p:ph type="ctrTitle"/>
          </p:nvPr>
        </p:nvSpPr>
        <p:spPr>
          <a:xfrm>
            <a:off x="481424" y="4463320"/>
            <a:ext cx="7681020" cy="670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552544" y="5220195"/>
            <a:ext cx="443601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 i="0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/>
          <p:nvPr/>
        </p:nvSpPr>
        <p:spPr>
          <a:xfrm>
            <a:off x="9310255" y="166534"/>
            <a:ext cx="2594551" cy="116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9717370" y="166534"/>
            <a:ext cx="2474630" cy="68013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5045" y="208772"/>
            <a:ext cx="1649761" cy="15206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 txBox="1"/>
          <p:nvPr>
            <p:ph idx="2" type="body"/>
          </p:nvPr>
        </p:nvSpPr>
        <p:spPr>
          <a:xfrm>
            <a:off x="481013" y="3979333"/>
            <a:ext cx="5208587" cy="484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2" name="Google Shape;22;p22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7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 1">
  <p:cSld name="4_Texto_1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f5335aefb4_0_1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f5335aefb4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5050"/>
            <a:ext cx="12192000" cy="512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f5335aefb4_0_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2f5335aefb4_0_1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2f5335aefb4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2f5335aefb4_0_168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3134" y="535020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f5335aefb4_0_171"/>
          <p:cNvPicPr preferRelativeResize="0"/>
          <p:nvPr/>
        </p:nvPicPr>
        <p:blipFill rotWithShape="1">
          <a:blip r:embed="rId2">
            <a:alphaModFix/>
          </a:blip>
          <a:srcRect b="50695" l="0" r="0" t="0"/>
          <a:stretch/>
        </p:blipFill>
        <p:spPr>
          <a:xfrm flipH="1">
            <a:off x="3125" y="5545800"/>
            <a:ext cx="12185750" cy="13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0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f5335aefb4_0_174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f5335aefb4_0_176"/>
          <p:cNvPicPr preferRelativeResize="0"/>
          <p:nvPr/>
        </p:nvPicPr>
        <p:blipFill rotWithShape="1">
          <a:blip r:embed="rId2">
            <a:alphaModFix/>
          </a:blip>
          <a:srcRect b="44459" l="0" r="0" t="0"/>
          <a:stretch/>
        </p:blipFill>
        <p:spPr>
          <a:xfrm flipH="1">
            <a:off x="212175" y="5474377"/>
            <a:ext cx="12185725" cy="13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o">
  <p:cSld name="7_Text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3"/>
          <p:cNvPicPr preferRelativeResize="0"/>
          <p:nvPr/>
        </p:nvPicPr>
        <p:blipFill rotWithShape="1">
          <a:blip r:embed="rId2">
            <a:alphaModFix/>
          </a:blip>
          <a:srcRect b="12283" l="42687" r="5023" t="11705"/>
          <a:stretch/>
        </p:blipFill>
        <p:spPr>
          <a:xfrm>
            <a:off x="6435900" y="327300"/>
            <a:ext cx="5756099" cy="65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3"/>
          <p:cNvSpPr/>
          <p:nvPr/>
        </p:nvSpPr>
        <p:spPr>
          <a:xfrm>
            <a:off x="4586025" y="327300"/>
            <a:ext cx="575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f5335aefb4_0_1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4300" y="591700"/>
            <a:ext cx="48477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2f5335aefb4_0_180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f5335aefb4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 1">
  <p:cSld name="CUSTOM_13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f5335aefb4_0_183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f5335aefb4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 1 1">
  <p:cSld name="CUSTOM_13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f5335aefb4_0_186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f5335aefb4_0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bg>
      <p:bgPr>
        <a:solidFill>
          <a:schemeClr val="accent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2f5335aefb4_0_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f5335aefb4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5190662"/>
            <a:ext cx="9159799" cy="166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f5335aefb4_0_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366232"/>
            <a:ext cx="12192000" cy="396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5335aefb4_0_195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2f5335aefb4_0_195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 1">
  <p:cSld name="CUSTOM_12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2f5335aefb4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">
  <p:cSld name="4_Texto"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f5335aefb4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29189"/>
            <a:ext cx="12215806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">
  <p:cSld name="2_Texto">
    <p:bg>
      <p:bgPr>
        <a:solidFill>
          <a:schemeClr val="accent3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25227" y="29625"/>
            <a:ext cx="12401552" cy="62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f5335aefb4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o">
  <p:cSld name="8_Texto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5335aefb4_0_204"/>
          <p:cNvSpPr/>
          <p:nvPr/>
        </p:nvSpPr>
        <p:spPr>
          <a:xfrm>
            <a:off x="0" y="6524786"/>
            <a:ext cx="12192000" cy="33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f5335aefb4_0_204"/>
          <p:cNvSpPr/>
          <p:nvPr/>
        </p:nvSpPr>
        <p:spPr>
          <a:xfrm flipH="1">
            <a:off x="9851732" y="0"/>
            <a:ext cx="2340268" cy="1283390"/>
          </a:xfrm>
          <a:custGeom>
            <a:rect b="b" l="l" r="r" t="t"/>
            <a:pathLst>
              <a:path extrusionOk="0" h="1283390" w="2340268">
                <a:moveTo>
                  <a:pt x="8365" y="1256433"/>
                </a:moveTo>
                <a:cubicBezTo>
                  <a:pt x="8970" y="1243774"/>
                  <a:pt x="11695" y="688367"/>
                  <a:pt x="9945" y="490145"/>
                </a:cubicBezTo>
                <a:cubicBezTo>
                  <a:pt x="8195" y="291923"/>
                  <a:pt x="-2733" y="-4978"/>
                  <a:pt x="644" y="63"/>
                </a:cubicBezTo>
                <a:cubicBezTo>
                  <a:pt x="4021" y="5104"/>
                  <a:pt x="2330537" y="15491"/>
                  <a:pt x="2340268" y="4751"/>
                </a:cubicBezTo>
                <a:cubicBezTo>
                  <a:pt x="2340268" y="587873"/>
                  <a:pt x="1900630" y="935003"/>
                  <a:pt x="1511980" y="1143617"/>
                </a:cubicBezTo>
                <a:cubicBezTo>
                  <a:pt x="1123330" y="1352231"/>
                  <a:pt x="7760" y="1269092"/>
                  <a:pt x="8365" y="12564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f5335aefb4_0_204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g2f5335aefb4_0_204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n 50/50">
  <p:cSld name="Texto e imagen 50/50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335aefb4_0_209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2f5335aefb4_0_209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g2f5335aefb4_0_209"/>
          <p:cNvSpPr txBox="1"/>
          <p:nvPr>
            <p:ph idx="3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g2f5335aefb4_0_209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os">
  <p:cSld name="ícono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5335aefb4_0_214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bjetivo" id="122" name="Google Shape;122;g2f5335aefb4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smáticos" id="123" name="Google Shape;123;g2f5335aefb4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la" id="124" name="Google Shape;124;g2f5335aefb4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f5335aefb4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5335aefb4_0_2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5335aefb4_0_2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f5335aefb4_0_2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f5335aefb4_0_2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f5335aefb4_0_2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f5335aefb4_0_2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f5335aefb4_0_2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f5335aefb4_0_2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f5335aefb4_0_2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cturer" id="135" name="Google Shape;135;g2f5335aefb4_0_2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f5335aefb4_0_2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f5335aefb4_0_2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f5335aefb4_0_2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nero" id="139" name="Google Shape;139;g2f5335aefb4_0_2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jora continua" id="140" name="Google Shape;140;g2f5335aefb4_0_2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f5335aefb4_0_214"/>
          <p:cNvPicPr preferRelativeResize="0"/>
          <p:nvPr/>
        </p:nvPicPr>
        <p:blipFill rotWithShape="1">
          <a:blip r:embed="rId21">
            <a:alphaModFix/>
          </a:blip>
          <a:srcRect b="0" l="0" r="53126" t="0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f5335aefb4_0_2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5335aefb4_0_21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" id="144" name="Google Shape;144;g2f5335aefb4_0_21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" id="145" name="Google Shape;145;g2f5335aefb4_0_21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dy builder" id="146" name="Google Shape;146;g2f5335aefb4_0_21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dren" id="147" name="Google Shape;147;g2f5335aefb4_0_21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e" id="148" name="Google Shape;148;g2f5335aefb4_0_21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hand" id="149" name="Google Shape;149;g2f5335aefb4_0_21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zzle pieces" id="150" name="Google Shape;150;g2f5335aefb4_0_21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ployee badge" id="151" name="Google Shape;151;g2f5335aefb4_0_21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hy" id="152" name="Google Shape;152;g2f5335aefb4_0_21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ily calendar" id="153" name="Google Shape;153;g2f5335aefb4_0_21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xi" id="154" name="Google Shape;154;g2f5335aefb4_0_21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rger and drink" id="155" name="Google Shape;155;g2f5335aefb4_0_21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with pin" id="156" name="Google Shape;156;g2f5335aefb4_0_21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ytelling con relleno sólido" id="157" name="Google Shape;157;g2f5335aefb4_0_21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seye con relleno sólido" id="158" name="Google Shape;158;g2f5335aefb4_0_21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ought bubble con relleno sólido" id="159" name="Google Shape;159;g2f5335aefb4_0_21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clip con relleno sólido" id="160" name="Google Shape;160;g2f5335aefb4_0_21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gaphone con relleno sólido" id="161" name="Google Shape;161;g2f5335aefb4_0_21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pping hands con relleno sólido" id="162" name="Google Shape;162;g2f5335aefb4_0_21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cket con relleno sólido" id="163" name="Google Shape;163;g2f5335aefb4_0_21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f5335aefb4_0_21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f5335aefb4_0_214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chas">
  <p:cSld name="Mancha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f5335aefb4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f5335aefb4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f5335aefb4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f5335aefb4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f5335aefb4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f5335aefb4_0_260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">
  <p:cSld name="3_Texto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28c4cbc4a_0_81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37" name="Google Shape;37;g2f28c4cbc4a_0_81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">
  <p:cSld name="3_Tex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800" y="1940425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 1">
  <p:cSld name="3_Texto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g2f28c4cbc4a_0_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exto">
  <p:cSld name="10_Text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7744" y="2985802"/>
            <a:ext cx="6157416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226"/>
              </a:buClr>
              <a:buSzPts val="3600"/>
              <a:buFont typeface="Calibri"/>
              <a:buNone/>
              <a:defRPr sz="3600">
                <a:solidFill>
                  <a:srgbClr val="D212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093" y="14326"/>
            <a:ext cx="1339929" cy="117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5"/>
          <p:cNvPicPr preferRelativeResize="0"/>
          <p:nvPr/>
        </p:nvPicPr>
        <p:blipFill rotWithShape="1">
          <a:blip r:embed="rId3">
            <a:alphaModFix/>
          </a:blip>
          <a:srcRect b="14728" l="0" r="0" t="14729"/>
          <a:stretch/>
        </p:blipFill>
        <p:spPr>
          <a:xfrm>
            <a:off x="5636233" y="7987"/>
            <a:ext cx="6627745" cy="6890040"/>
          </a:xfrm>
          <a:custGeom>
            <a:rect b="b" l="l" r="r" t="t"/>
            <a:pathLst>
              <a:path extrusionOk="0" h="7489174" w="6497789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8" name="Google Shape;48;p25"/>
          <p:cNvSpPr/>
          <p:nvPr/>
        </p:nvSpPr>
        <p:spPr>
          <a:xfrm>
            <a:off x="4538799" y="1"/>
            <a:ext cx="7729500" cy="68982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o">
  <p:cSld name="8_Text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8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b="1" sz="4800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2" name="Google Shape;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8325" y="1156500"/>
            <a:ext cx="4918400" cy="60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o">
  <p:cSld name="7_Text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2f4dd88e105_0_409"/>
          <p:cNvPicPr preferRelativeResize="0"/>
          <p:nvPr/>
        </p:nvPicPr>
        <p:blipFill rotWithShape="1">
          <a:blip r:embed="rId2">
            <a:alphaModFix/>
          </a:blip>
          <a:srcRect b="12283" l="42689" r="5019" t="11705"/>
          <a:stretch/>
        </p:blipFill>
        <p:spPr>
          <a:xfrm>
            <a:off x="6273191" y="0"/>
            <a:ext cx="591880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f4dd88e105_0_409"/>
          <p:cNvSpPr/>
          <p:nvPr/>
        </p:nvSpPr>
        <p:spPr>
          <a:xfrm>
            <a:off x="4371025" y="0"/>
            <a:ext cx="5918700" cy="68580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98233" y="201003"/>
            <a:ext cx="95315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4dd88e105_0_394"/>
          <p:cNvSpPr txBox="1"/>
          <p:nvPr>
            <p:ph type="title"/>
          </p:nvPr>
        </p:nvSpPr>
        <p:spPr>
          <a:xfrm>
            <a:off x="498233" y="201003"/>
            <a:ext cx="953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g2f4dd88e105_0_39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g2f4dd88e105_0_39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f4dd88e105_0_3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5335aefb4_0_1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f5335aefb4_0_1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8.png"/><Relationship Id="rId4" Type="http://schemas.openxmlformats.org/officeDocument/2006/relationships/image" Target="../media/image73.jpg"/><Relationship Id="rId5" Type="http://schemas.openxmlformats.org/officeDocument/2006/relationships/image" Target="../media/image88.png"/><Relationship Id="rId6" Type="http://schemas.openxmlformats.org/officeDocument/2006/relationships/image" Target="../media/image92.png"/><Relationship Id="rId7" Type="http://schemas.openxmlformats.org/officeDocument/2006/relationships/image" Target="../media/image7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9.png"/><Relationship Id="rId4" Type="http://schemas.openxmlformats.org/officeDocument/2006/relationships/image" Target="../media/image8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7.png"/><Relationship Id="rId4" Type="http://schemas.openxmlformats.org/officeDocument/2006/relationships/image" Target="../media/image91.png"/><Relationship Id="rId5" Type="http://schemas.openxmlformats.org/officeDocument/2006/relationships/image" Target="../media/image40.png"/><Relationship Id="rId6" Type="http://schemas.openxmlformats.org/officeDocument/2006/relationships/image" Target="../media/image8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0.jpg"/><Relationship Id="rId4" Type="http://schemas.openxmlformats.org/officeDocument/2006/relationships/image" Target="../media/image8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STqY-GRRXjA&amp;t=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fafb44833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300" y="-1155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fafb44833f_0_0"/>
          <p:cNvSpPr txBox="1"/>
          <p:nvPr/>
        </p:nvSpPr>
        <p:spPr>
          <a:xfrm>
            <a:off x="1107000" y="1857500"/>
            <a:ext cx="997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US" sz="500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Devoción a la</a:t>
            </a:r>
            <a:r>
              <a:rPr b="1" lang="en-US" sz="500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Reina de Chile</a:t>
            </a:r>
            <a:endParaRPr b="1" i="0" sz="1400" u="none" cap="none" strike="noStrik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g2fafb44833f_0_0"/>
          <p:cNvSpPr txBox="1"/>
          <p:nvPr/>
        </p:nvSpPr>
        <p:spPr>
          <a:xfrm>
            <a:off x="5579925" y="6021050"/>
            <a:ext cx="572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b="0" i="0" sz="3000" u="none" cap="none" strike="noStrike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fafb44833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212" y="2950613"/>
            <a:ext cx="2991600" cy="299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2" name="Google Shape;182;g2fafb44833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fafb44833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fafb44833f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4dd88e105_1_4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292" name="Google Shape;292;g2f4dd88e105_1_4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f4dd88e105_1_4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2f4dd88e105_1_4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f4dd88e105_1_4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ought bubble con relleno sólido" id="296" name="Google Shape;296;g2f4dd88e105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g2f4dd88e105_1_4"/>
          <p:cNvCxnSpPr>
            <a:stCxn id="298" idx="4"/>
            <a:endCxn id="299" idx="4"/>
          </p:cNvCxnSpPr>
          <p:nvPr/>
        </p:nvCxnSpPr>
        <p:spPr>
          <a:xfrm>
            <a:off x="1000887" y="2420652"/>
            <a:ext cx="7800" cy="1367100"/>
          </a:xfrm>
          <a:prstGeom prst="straightConnector1">
            <a:avLst/>
          </a:prstGeom>
          <a:noFill/>
          <a:ln cap="flat" cmpd="sng" w="38100">
            <a:solidFill>
              <a:srgbClr val="F1910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300" name="Google Shape;300;g2f4dd88e105_1_4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¿De qué otro modo se celebra a la Virgen del Carmen en Chile?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2f4dd88e105_1_4"/>
          <p:cNvSpPr txBox="1"/>
          <p:nvPr/>
        </p:nvSpPr>
        <p:spPr>
          <a:xfrm>
            <a:off x="1266081" y="33766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¿Creen que hay maneras de honrarla y celebrarla durante el año?</a:t>
            </a:r>
            <a:endParaRPr sz="27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f4dd88e105_1_4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9" name="Google Shape;299;g2f4dd88e105_1_4"/>
          <p:cNvSpPr/>
          <p:nvPr/>
        </p:nvSpPr>
        <p:spPr>
          <a:xfrm>
            <a:off x="864636" y="3499743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/>
          <p:nvPr>
            <p:ph type="title"/>
          </p:nvPr>
        </p:nvSpPr>
        <p:spPr>
          <a:xfrm>
            <a:off x="837744" y="2764203"/>
            <a:ext cx="52584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/>
              <a:t>¡Trabajemos investigando en equipos!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2f28c4cbc4a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46" y="790986"/>
            <a:ext cx="775650" cy="9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f28c4cbc4a_0_132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f28c4cbc4a_0_132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f28c4cbc4a_0_132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f28c4cbc4a_0_132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f28c4cbc4a_0_132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f28c4cbc4a_0_132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f28c4cbc4a_0_132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f28c4cbc4a_0_132"/>
          <p:cNvSpPr txBox="1"/>
          <p:nvPr/>
        </p:nvSpPr>
        <p:spPr>
          <a:xfrm>
            <a:off x="1785951" y="944025"/>
            <a:ext cx="560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Devoción a la Reina de Chile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" name="Google Shape;320;g2f28c4cbc4a_0_132"/>
          <p:cNvSpPr/>
          <p:nvPr/>
        </p:nvSpPr>
        <p:spPr>
          <a:xfrm>
            <a:off x="395425" y="22159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f28c4cbc4a_0_132"/>
          <p:cNvSpPr txBox="1"/>
          <p:nvPr/>
        </p:nvSpPr>
        <p:spPr>
          <a:xfrm>
            <a:off x="535105" y="24092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f28c4cbc4a_0_132"/>
          <p:cNvSpPr/>
          <p:nvPr/>
        </p:nvSpPr>
        <p:spPr>
          <a:xfrm>
            <a:off x="395426" y="2215958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f28c4cbc4a_0_132"/>
          <p:cNvSpPr txBox="1"/>
          <p:nvPr/>
        </p:nvSpPr>
        <p:spPr>
          <a:xfrm>
            <a:off x="1631067" y="2296475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Formen grupos de cinco integrantes.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f28c4cbc4a_0_132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f28c4cbc4a_0_132"/>
          <p:cNvSpPr/>
          <p:nvPr/>
        </p:nvSpPr>
        <p:spPr>
          <a:xfrm>
            <a:off x="395426" y="33053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f28c4cbc4a_0_132"/>
          <p:cNvSpPr/>
          <p:nvPr/>
        </p:nvSpPr>
        <p:spPr>
          <a:xfrm>
            <a:off x="395425" y="3305361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94C01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f28c4cbc4a_0_132"/>
          <p:cNvSpPr txBox="1"/>
          <p:nvPr/>
        </p:nvSpPr>
        <p:spPr>
          <a:xfrm>
            <a:off x="1631068" y="33853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Cada grupo recibe una cartulina, materiales para elaborar un afiche y un anexo informativo sobre una devoción a la Virgen del Carmen.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f28c4cbc4a_0_132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f28c4cbc4a_0_132"/>
          <p:cNvSpPr/>
          <p:nvPr/>
        </p:nvSpPr>
        <p:spPr>
          <a:xfrm>
            <a:off x="395426" y="43947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f28c4cbc4a_0_132"/>
          <p:cNvSpPr/>
          <p:nvPr/>
        </p:nvSpPr>
        <p:spPr>
          <a:xfrm>
            <a:off x="395425" y="4394764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f28c4cbc4a_0_132"/>
          <p:cNvSpPr txBox="1"/>
          <p:nvPr/>
        </p:nvSpPr>
        <p:spPr>
          <a:xfrm>
            <a:off x="1631068" y="44747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Lean la ficha informativa necesaria para elaborar tu afiche.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f28c4cbc4a_0_132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f28c4cbc4a_0_132"/>
          <p:cNvSpPr/>
          <p:nvPr/>
        </p:nvSpPr>
        <p:spPr>
          <a:xfrm>
            <a:off x="395426" y="54841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f28c4cbc4a_0_132"/>
          <p:cNvSpPr/>
          <p:nvPr/>
        </p:nvSpPr>
        <p:spPr>
          <a:xfrm>
            <a:off x="395425" y="5484167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37ABC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f28c4cbc4a_0_132"/>
          <p:cNvSpPr txBox="1"/>
          <p:nvPr/>
        </p:nvSpPr>
        <p:spPr>
          <a:xfrm>
            <a:off x="1631068" y="55724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 partir del anexo leído, 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elaboren de manera colaborativa un afiche en que se explique y se promueva esa devoción a la Virgen del Carmen.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f28c4cbc4a_0_132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2f28c4cbc4a_0_132"/>
          <p:cNvPicPr preferRelativeResize="0"/>
          <p:nvPr/>
        </p:nvPicPr>
        <p:blipFill rotWithShape="1">
          <a:blip r:embed="rId4">
            <a:alphaModFix/>
          </a:blip>
          <a:srcRect b="31039" l="26869" r="26780" t="10240"/>
          <a:stretch/>
        </p:blipFill>
        <p:spPr>
          <a:xfrm>
            <a:off x="359698" y="780715"/>
            <a:ext cx="695063" cy="88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f5335aefb4_0_134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f5335aefb4_0_134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2f5335aefb4_0_134"/>
          <p:cNvSpPr txBox="1"/>
          <p:nvPr/>
        </p:nvSpPr>
        <p:spPr>
          <a:xfrm>
            <a:off x="1785938" y="944036"/>
            <a:ext cx="535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¿Qué contiene el afiche?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46" name="Google Shape;346;g2f5335aefb4_0_134"/>
          <p:cNvCxnSpPr/>
          <p:nvPr/>
        </p:nvCxnSpPr>
        <p:spPr>
          <a:xfrm>
            <a:off x="4673054" y="3438415"/>
            <a:ext cx="0" cy="243150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7" name="Google Shape;347;g2f5335aefb4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90" y="2306768"/>
            <a:ext cx="815490" cy="815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2f5335aefb4_0_134"/>
          <p:cNvSpPr txBox="1"/>
          <p:nvPr/>
        </p:nvSpPr>
        <p:spPr>
          <a:xfrm>
            <a:off x="2031729" y="3438415"/>
            <a:ext cx="2326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32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pertinente y atractivo.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f5335aefb4_0_134"/>
          <p:cNvSpPr txBox="1"/>
          <p:nvPr/>
        </p:nvSpPr>
        <p:spPr>
          <a:xfrm>
            <a:off x="4874181" y="3438415"/>
            <a:ext cx="2225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32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1" sz="32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32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Dos o tres </a:t>
            </a: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deas centrales 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 les haya llamado la atención.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f5335aefb4_0_134"/>
          <p:cNvSpPr txBox="1"/>
          <p:nvPr/>
        </p:nvSpPr>
        <p:spPr>
          <a:xfrm>
            <a:off x="7405227" y="3438415"/>
            <a:ext cx="2326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b="1" i="0" sz="20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dibujo o representación gráfica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que apoye la difusión del mensaje.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g2f5335aefb4_0_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9926" y="2306768"/>
            <a:ext cx="815490" cy="81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f5335aefb4_0_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7072" y="2306768"/>
            <a:ext cx="815490" cy="815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g2f5335aefb4_0_134"/>
          <p:cNvCxnSpPr/>
          <p:nvPr/>
        </p:nvCxnSpPr>
        <p:spPr>
          <a:xfrm>
            <a:off x="7238837" y="3438415"/>
            <a:ext cx="0" cy="243150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4" name="Google Shape;354;g2f5335aefb4_0_134"/>
          <p:cNvPicPr preferRelativeResize="0"/>
          <p:nvPr/>
        </p:nvPicPr>
        <p:blipFill rotWithShape="1">
          <a:blip r:embed="rId6">
            <a:alphaModFix/>
          </a:blip>
          <a:srcRect b="31039" l="26869" r="26780" t="10240"/>
          <a:stretch/>
        </p:blipFill>
        <p:spPr>
          <a:xfrm>
            <a:off x="359698" y="780715"/>
            <a:ext cx="695063" cy="88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1fc1b7ae9c_0_2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fmla="val 339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31fc1b7ae9c_0_2"/>
          <p:cNvSpPr/>
          <p:nvPr>
            <p:ph idx="4294967295" type="body"/>
          </p:nvPr>
        </p:nvSpPr>
        <p:spPr>
          <a:xfrm>
            <a:off x="2579688" y="1408113"/>
            <a:ext cx="7032600" cy="53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15900" sx="101000" rotWithShape="0" algn="ctr" dir="5400000" dist="50800" sy="101000">
              <a:srgbClr val="000000">
                <a:alpha val="7255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3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31fc1b7ae9c_0_2"/>
          <p:cNvSpPr txBox="1"/>
          <p:nvPr/>
        </p:nvSpPr>
        <p:spPr>
          <a:xfrm>
            <a:off x="2690941" y="2830219"/>
            <a:ext cx="6736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¿De qué otras maneras podemos expresar devoción a la reina de Chile?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4dd88e105_1_36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fmla="val 3397" name="adj"/>
            </a:avLst>
          </a:prstGeom>
          <a:noFill/>
          <a:ln cap="flat" cmpd="sng" w="38100">
            <a:solidFill>
              <a:srgbClr val="D212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f4dd88e105_1_36"/>
          <p:cNvSpPr/>
          <p:nvPr>
            <p:ph idx="4294967295" type="body"/>
          </p:nvPr>
        </p:nvSpPr>
        <p:spPr>
          <a:xfrm>
            <a:off x="2579688" y="1408113"/>
            <a:ext cx="7032600" cy="536700"/>
          </a:xfrm>
          <a:prstGeom prst="roundRect">
            <a:avLst>
              <a:gd fmla="val 16667" name="adj"/>
            </a:avLst>
          </a:prstGeom>
          <a:solidFill>
            <a:srgbClr val="D21226"/>
          </a:solidFill>
          <a:ln>
            <a:noFill/>
          </a:ln>
          <a:effectLst>
            <a:outerShdw blurRad="215900" sx="101000" rotWithShape="0" algn="ctr" dir="5400000" dist="50800" sy="101000">
              <a:srgbClr val="000000">
                <a:alpha val="7255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380">
                <a:latin typeface="Calibri"/>
                <a:ea typeface="Calibri"/>
                <a:cs typeface="Calibri"/>
                <a:sym typeface="Calibri"/>
              </a:rPr>
              <a:t>¿Qué aprendiste hoy?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f4dd88e105_1_36"/>
          <p:cNvSpPr txBox="1"/>
          <p:nvPr/>
        </p:nvSpPr>
        <p:spPr>
          <a:xfrm>
            <a:off x="2690941" y="2677819"/>
            <a:ext cx="6736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Comparte con un compañero dos cosas nuevas que has aprendido durante la clase.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Señala y justifica su importancia.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4dd88e105_0_385"/>
          <p:cNvSpPr txBox="1"/>
          <p:nvPr>
            <p:ph idx="4294967295" type="title"/>
          </p:nvPr>
        </p:nvSpPr>
        <p:spPr>
          <a:xfrm>
            <a:off x="3939048" y="548311"/>
            <a:ext cx="5543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Oración</a:t>
            </a:r>
            <a:endParaRPr/>
          </a:p>
        </p:txBody>
      </p:sp>
      <p:sp>
        <p:nvSpPr>
          <p:cNvPr id="190" name="Google Shape;190;g2f4dd88e105_0_385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f4dd88e105_0_385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f4dd88e105_0_385"/>
          <p:cNvSpPr txBox="1"/>
          <p:nvPr/>
        </p:nvSpPr>
        <p:spPr>
          <a:xfrm>
            <a:off x="1557338" y="944036"/>
            <a:ext cx="540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Avemaría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g2f4dd88e105_0_385"/>
          <p:cNvSpPr txBox="1"/>
          <p:nvPr/>
        </p:nvSpPr>
        <p:spPr>
          <a:xfrm>
            <a:off x="529350" y="2045300"/>
            <a:ext cx="5104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Dios te salve, María, 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llena eres de gracia;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 Señor es contigo.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Bendita Tú eres 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entre todas las mujeres,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 bendito es el fruto de tu vientre, Jesús. 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Santa María, Madre de Dios,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ruega por nosotros, pecadores,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ahora y en la hora de nuestra muerte. Amén</a:t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f4dd88e105_0_3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idx="4294967295" type="title"/>
          </p:nvPr>
        </p:nvSpPr>
        <p:spPr>
          <a:xfrm>
            <a:off x="792024" y="548311"/>
            <a:ext cx="4671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del juego</a:t>
            </a:r>
            <a:endParaRPr/>
          </a:p>
        </p:txBody>
      </p:sp>
      <p:sp>
        <p:nvSpPr>
          <p:cNvPr id="200" name="Google Shape;200;p7"/>
          <p:cNvSpPr txBox="1"/>
          <p:nvPr>
            <p:ph idx="4294967295"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Juguemos a adivinar</a:t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46" y="790986"/>
            <a:ext cx="775650" cy="9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Chile celebra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395425" y="22159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535105" y="24092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395426" y="2215958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1631067" y="2296475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Formen parejas o tríos de trabajo.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395426" y="33053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395425" y="3305361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94C01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1631068" y="33853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Cada grupo recibirá una copia de </a:t>
            </a:r>
            <a:r>
              <a:rPr b="1" i="1"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Chile celebra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, donde se encuentran las fechas de los días feriados a nivel nacional.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395426" y="43947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395425" y="4394764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1631068" y="44747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Escriban el motivo del día feriado procurando no equivocarse.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395426" y="54841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395425" y="5484167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37ABC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1631068" y="55724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¡Cuentan con 2 minutos para terminar!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 la Provocación</a:t>
            </a: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Chile celebra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46" y="790986"/>
            <a:ext cx="775650" cy="975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3" name="Google Shape;233;p3"/>
          <p:cNvGraphicFramePr/>
          <p:nvPr/>
        </p:nvGraphicFramePr>
        <p:xfrm>
          <a:off x="952500" y="179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{C5F93354-8153-4A68-A56A-EDACBD16D04D}</a:tableStyleId>
              </a:tblPr>
              <a:tblGrid>
                <a:gridCol w="2737875"/>
                <a:gridCol w="7549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Día de feriado nacional</a:t>
                      </a:r>
                      <a:endParaRPr b="1" sz="2000">
                        <a:solidFill>
                          <a:schemeClr val="dk2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Motivo del feriado nacional</a:t>
                      </a:r>
                      <a:endParaRPr b="1" sz="2000">
                        <a:solidFill>
                          <a:schemeClr val="dk2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 los domingos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</a:t>
                      </a: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Resurrección</a:t>
                      </a: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Cristo - Día </a:t>
                      </a: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domingo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de Enero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Año nuevo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de Mayo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 nacional del trabajo - San José obrero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de Mayo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 de las Glorias Navales - Combate Naval de Iquique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de Junio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 nacional de los pueblos indígenas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de Junio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 Pedro y San Pablo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de Julio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 de la Virgen del Carmen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de Agosto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Asunción de la Virgen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4dd88e105_0_526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 la Provocación</a:t>
            </a:r>
            <a:endParaRPr/>
          </a:p>
        </p:txBody>
      </p:sp>
      <p:sp>
        <p:nvSpPr>
          <p:cNvPr id="239" name="Google Shape;239;g2f4dd88e105_0_52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f4dd88e105_0_526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f4dd88e105_0_52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f4dd88e105_0_526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Chile celebra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3" name="Google Shape;243;g2f4dd88e105_0_5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46" y="790986"/>
            <a:ext cx="775650" cy="975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4" name="Google Shape;244;g2f4dd88e105_0_526"/>
          <p:cNvGraphicFramePr/>
          <p:nvPr/>
        </p:nvGraphicFramePr>
        <p:xfrm>
          <a:off x="952500" y="179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{C5F93354-8153-4A68-A56A-EDACBD16D04D}</a:tableStyleId>
              </a:tblPr>
              <a:tblGrid>
                <a:gridCol w="2737875"/>
                <a:gridCol w="7549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Día de feriado nacional</a:t>
                      </a:r>
                      <a:endParaRPr b="1" sz="2000">
                        <a:solidFill>
                          <a:schemeClr val="dk2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2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Motivo del feriado nacional</a:t>
                      </a:r>
                      <a:endParaRPr b="1" sz="2000">
                        <a:solidFill>
                          <a:schemeClr val="dk2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de Septiembre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Primera Junta de Gobierno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 de Septiembre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 de las Glorias del Ejército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de Octubre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Encuentro de dos mundos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de Octubre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Días de las iglesias evangélicas y protestantes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de Noviembre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 de todos los santos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de Diciembre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Inmaculada Concepción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de Diciembre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Navidad</a:t>
                      </a:r>
                      <a:endParaRPr sz="2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ought bubble con relleno sólido" id="254" name="Google Shape;25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4"/>
          <p:cNvCxnSpPr>
            <a:stCxn id="256" idx="4"/>
            <a:endCxn id="257" idx="4"/>
          </p:cNvCxnSpPr>
          <p:nvPr/>
        </p:nvCxnSpPr>
        <p:spPr>
          <a:xfrm>
            <a:off x="1000887" y="2420652"/>
            <a:ext cx="0" cy="3128100"/>
          </a:xfrm>
          <a:prstGeom prst="straightConnector1">
            <a:avLst/>
          </a:prstGeom>
          <a:noFill/>
          <a:ln cap="flat" cmpd="sng" w="38100">
            <a:solidFill>
              <a:srgbClr val="F1910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58" name="Google Shape;258;p4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¿Cuántos días feriados han acertado?</a:t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266081" y="29194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¿Por qué creen que existen los días de feriado nacional?</a:t>
            </a:r>
            <a:endParaRPr sz="27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"/>
          <p:cNvSpPr txBox="1"/>
          <p:nvPr/>
        </p:nvSpPr>
        <p:spPr>
          <a:xfrm>
            <a:off x="1266081" y="40235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¿Cuál es la importancia de las celebraciones para un país?</a:t>
            </a:r>
            <a:endParaRPr sz="27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"/>
          <p:cNvSpPr txBox="1"/>
          <p:nvPr/>
        </p:nvSpPr>
        <p:spPr>
          <a:xfrm>
            <a:off x="1266082" y="5143012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¿Por qué creen que la Virgen del Carmen ha merecido un día de feriado nacional? ¿Qué les hace decir eso?</a:t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864636" y="3042543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64636" y="414116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56887" y="5260619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fmla="val 339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5"/>
          <p:cNvSpPr/>
          <p:nvPr>
            <p:ph idx="4294967295" type="body"/>
          </p:nvPr>
        </p:nvSpPr>
        <p:spPr>
          <a:xfrm>
            <a:off x="2579688" y="1408113"/>
            <a:ext cx="7032600" cy="53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15900" sx="101000" rotWithShape="0" algn="ctr" dir="5400000" dist="50800" sy="101000">
              <a:srgbClr val="000000">
                <a:alpha val="7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3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2690941" y="2830219"/>
            <a:ext cx="6736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¿De qué otras maneras podemos expresar devoción a la reina de Chile?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"/>
          <p:cNvPicPr preferRelativeResize="0"/>
          <p:nvPr/>
        </p:nvPicPr>
        <p:blipFill rotWithShape="1">
          <a:blip r:embed="rId3">
            <a:alphaModFix/>
          </a:blip>
          <a:srcRect b="0" l="0" r="13673" t="0"/>
          <a:stretch/>
        </p:blipFill>
        <p:spPr>
          <a:xfrm>
            <a:off x="782548" y="944025"/>
            <a:ext cx="9173924" cy="59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Celebrar el 16 de Julio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Paperclip con relleno sólido" id="280" name="Google Shape;2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92358">
            <a:off x="334450" y="848255"/>
            <a:ext cx="745559" cy="74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4dd88e105_1_0"/>
          <p:cNvSpPr txBox="1"/>
          <p:nvPr/>
        </p:nvSpPr>
        <p:spPr>
          <a:xfrm>
            <a:off x="2628225" y="2069725"/>
            <a:ext cx="7460400" cy="18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https://www.youtube.com/watch?v=STqY-GRRXjA&amp;t=4s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